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4"/>
  </p:notesMasterIdLst>
  <p:sldIdLst>
    <p:sldId id="257" r:id="rId2"/>
    <p:sldId id="414" r:id="rId3"/>
    <p:sldId id="415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81" r:id="rId14"/>
    <p:sldId id="490" r:id="rId15"/>
    <p:sldId id="491" r:id="rId16"/>
    <p:sldId id="492" r:id="rId17"/>
    <p:sldId id="493" r:id="rId18"/>
    <p:sldId id="494" r:id="rId19"/>
    <p:sldId id="495" r:id="rId20"/>
    <p:sldId id="496" r:id="rId21"/>
    <p:sldId id="497" r:id="rId22"/>
    <p:sldId id="498" r:id="rId23"/>
    <p:sldId id="499" r:id="rId24"/>
    <p:sldId id="480" r:id="rId25"/>
    <p:sldId id="500" r:id="rId26"/>
    <p:sldId id="501" r:id="rId27"/>
    <p:sldId id="502" r:id="rId28"/>
    <p:sldId id="503" r:id="rId29"/>
    <p:sldId id="504" r:id="rId30"/>
    <p:sldId id="505" r:id="rId31"/>
    <p:sldId id="506" r:id="rId32"/>
    <p:sldId id="507" r:id="rId33"/>
    <p:sldId id="508" r:id="rId34"/>
    <p:sldId id="509" r:id="rId35"/>
    <p:sldId id="572" r:id="rId36"/>
    <p:sldId id="584" r:id="rId37"/>
    <p:sldId id="585" r:id="rId38"/>
    <p:sldId id="575" r:id="rId39"/>
    <p:sldId id="482" r:id="rId40"/>
    <p:sldId id="510" r:id="rId41"/>
    <p:sldId id="511" r:id="rId42"/>
    <p:sldId id="512" r:id="rId43"/>
    <p:sldId id="513" r:id="rId44"/>
    <p:sldId id="514" r:id="rId45"/>
    <p:sldId id="515" r:id="rId46"/>
    <p:sldId id="516" r:id="rId47"/>
    <p:sldId id="517" r:id="rId48"/>
    <p:sldId id="518" r:id="rId49"/>
    <p:sldId id="519" r:id="rId50"/>
    <p:sldId id="483" r:id="rId51"/>
    <p:sldId id="520" r:id="rId52"/>
    <p:sldId id="521" r:id="rId53"/>
    <p:sldId id="522" r:id="rId54"/>
    <p:sldId id="523" r:id="rId55"/>
    <p:sldId id="524" r:id="rId56"/>
    <p:sldId id="525" r:id="rId57"/>
    <p:sldId id="526" r:id="rId58"/>
    <p:sldId id="527" r:id="rId59"/>
    <p:sldId id="528" r:id="rId60"/>
    <p:sldId id="529" r:id="rId61"/>
    <p:sldId id="484" r:id="rId62"/>
    <p:sldId id="530" r:id="rId63"/>
    <p:sldId id="531" r:id="rId64"/>
    <p:sldId id="532" r:id="rId65"/>
    <p:sldId id="533" r:id="rId66"/>
    <p:sldId id="534" r:id="rId67"/>
    <p:sldId id="535" r:id="rId68"/>
    <p:sldId id="536" r:id="rId69"/>
    <p:sldId id="537" r:id="rId70"/>
    <p:sldId id="538" r:id="rId71"/>
    <p:sldId id="539" r:id="rId72"/>
    <p:sldId id="576" r:id="rId73"/>
    <p:sldId id="586" r:id="rId74"/>
    <p:sldId id="587" r:id="rId75"/>
    <p:sldId id="579" r:id="rId76"/>
    <p:sldId id="485" r:id="rId77"/>
    <p:sldId id="540" r:id="rId78"/>
    <p:sldId id="541" r:id="rId79"/>
    <p:sldId id="542" r:id="rId80"/>
    <p:sldId id="543" r:id="rId81"/>
    <p:sldId id="544" r:id="rId82"/>
    <p:sldId id="545" r:id="rId83"/>
    <p:sldId id="546" r:id="rId84"/>
    <p:sldId id="547" r:id="rId85"/>
    <p:sldId id="548" r:id="rId86"/>
    <p:sldId id="549" r:id="rId87"/>
    <p:sldId id="486" r:id="rId88"/>
    <p:sldId id="550" r:id="rId89"/>
    <p:sldId id="551" r:id="rId90"/>
    <p:sldId id="552" r:id="rId91"/>
    <p:sldId id="553" r:id="rId92"/>
    <p:sldId id="554" r:id="rId93"/>
    <p:sldId id="555" r:id="rId94"/>
    <p:sldId id="556" r:id="rId95"/>
    <p:sldId id="557" r:id="rId96"/>
    <p:sldId id="558" r:id="rId97"/>
    <p:sldId id="559" r:id="rId98"/>
    <p:sldId id="487" r:id="rId99"/>
    <p:sldId id="560" r:id="rId100"/>
    <p:sldId id="561" r:id="rId101"/>
    <p:sldId id="562" r:id="rId102"/>
    <p:sldId id="563" r:id="rId103"/>
    <p:sldId id="564" r:id="rId104"/>
    <p:sldId id="565" r:id="rId105"/>
    <p:sldId id="566" r:id="rId106"/>
    <p:sldId id="567" r:id="rId107"/>
    <p:sldId id="568" r:id="rId108"/>
    <p:sldId id="569" r:id="rId109"/>
    <p:sldId id="580" r:id="rId110"/>
    <p:sldId id="588" r:id="rId111"/>
    <p:sldId id="589" r:id="rId112"/>
    <p:sldId id="583" r:id="rId1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AECA84-2241-40D9-B933-BD2BC10CA7A8}" v="3" dt="2023-01-17T16:00:41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44" autoAdjust="0"/>
    <p:restoredTop sz="94660"/>
  </p:normalViewPr>
  <p:slideViewPr>
    <p:cSldViewPr snapToGrid="0">
      <p:cViewPr varScale="1">
        <p:scale>
          <a:sx n="80" d="100"/>
          <a:sy n="80" d="100"/>
        </p:scale>
        <p:origin x="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19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ham, Rodrigus K" userId="d9c64f95-3094-4b9a-b4f1-ea74df9009bd" providerId="ADAL" clId="{EDAECA84-2241-40D9-B933-BD2BC10CA7A8}"/>
    <pc:docChg chg="undo custSel addSld delSld modSld">
      <pc:chgData name="Graham, Rodrigus K" userId="d9c64f95-3094-4b9a-b4f1-ea74df9009bd" providerId="ADAL" clId="{EDAECA84-2241-40D9-B933-BD2BC10CA7A8}" dt="2023-01-19T14:42:15.928" v="2892" actId="1036"/>
      <pc:docMkLst>
        <pc:docMk/>
      </pc:docMkLst>
      <pc:sldChg chg="modSp mod">
        <pc:chgData name="Graham, Rodrigus K" userId="d9c64f95-3094-4b9a-b4f1-ea74df9009bd" providerId="ADAL" clId="{EDAECA84-2241-40D9-B933-BD2BC10CA7A8}" dt="2023-01-17T05:10:10.621" v="29" actId="20577"/>
        <pc:sldMkLst>
          <pc:docMk/>
          <pc:sldMk cId="3760798914" sldId="415"/>
        </pc:sldMkLst>
        <pc:spChg chg="mod">
          <ac:chgData name="Graham, Rodrigus K" userId="d9c64f95-3094-4b9a-b4f1-ea74df9009bd" providerId="ADAL" clId="{EDAECA84-2241-40D9-B933-BD2BC10CA7A8}" dt="2023-01-17T05:10:10.621" v="29" actId="20577"/>
          <ac:spMkLst>
            <pc:docMk/>
            <pc:sldMk cId="3760798914" sldId="415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05:10:37.132" v="53" actId="20577"/>
        <pc:sldMkLst>
          <pc:docMk/>
          <pc:sldMk cId="2977674016" sldId="416"/>
        </pc:sldMkLst>
        <pc:spChg chg="mod">
          <ac:chgData name="Graham, Rodrigus K" userId="d9c64f95-3094-4b9a-b4f1-ea74df9009bd" providerId="ADAL" clId="{EDAECA84-2241-40D9-B933-BD2BC10CA7A8}" dt="2023-01-17T05:10:37.132" v="53" actId="20577"/>
          <ac:spMkLst>
            <pc:docMk/>
            <pc:sldMk cId="2977674016" sldId="416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05:10:51.508" v="74" actId="20577"/>
        <pc:sldMkLst>
          <pc:docMk/>
          <pc:sldMk cId="3160270000" sldId="417"/>
        </pc:sldMkLst>
        <pc:spChg chg="mod">
          <ac:chgData name="Graham, Rodrigus K" userId="d9c64f95-3094-4b9a-b4f1-ea74df9009bd" providerId="ADAL" clId="{EDAECA84-2241-40D9-B933-BD2BC10CA7A8}" dt="2023-01-17T05:10:51.508" v="74" actId="20577"/>
          <ac:spMkLst>
            <pc:docMk/>
            <pc:sldMk cId="3160270000" sldId="417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05:11:08.367" v="101" actId="20577"/>
        <pc:sldMkLst>
          <pc:docMk/>
          <pc:sldMk cId="634371710" sldId="418"/>
        </pc:sldMkLst>
        <pc:spChg chg="mod">
          <ac:chgData name="Graham, Rodrigus K" userId="d9c64f95-3094-4b9a-b4f1-ea74df9009bd" providerId="ADAL" clId="{EDAECA84-2241-40D9-B933-BD2BC10CA7A8}" dt="2023-01-17T05:11:08.367" v="101" actId="20577"/>
          <ac:spMkLst>
            <pc:docMk/>
            <pc:sldMk cId="634371710" sldId="418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05:11:50.530" v="129" actId="20577"/>
        <pc:sldMkLst>
          <pc:docMk/>
          <pc:sldMk cId="3535037050" sldId="419"/>
        </pc:sldMkLst>
        <pc:spChg chg="mod">
          <ac:chgData name="Graham, Rodrigus K" userId="d9c64f95-3094-4b9a-b4f1-ea74df9009bd" providerId="ADAL" clId="{EDAECA84-2241-40D9-B933-BD2BC10CA7A8}" dt="2023-01-17T05:11:50.530" v="129" actId="20577"/>
          <ac:spMkLst>
            <pc:docMk/>
            <pc:sldMk cId="3535037050" sldId="419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05:12:05.550" v="153" actId="20577"/>
        <pc:sldMkLst>
          <pc:docMk/>
          <pc:sldMk cId="3293488388" sldId="420"/>
        </pc:sldMkLst>
        <pc:spChg chg="mod">
          <ac:chgData name="Graham, Rodrigus K" userId="d9c64f95-3094-4b9a-b4f1-ea74df9009bd" providerId="ADAL" clId="{EDAECA84-2241-40D9-B933-BD2BC10CA7A8}" dt="2023-01-17T05:12:05.550" v="153" actId="20577"/>
          <ac:spMkLst>
            <pc:docMk/>
            <pc:sldMk cId="3293488388" sldId="420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05:12:20.425" v="187" actId="20577"/>
        <pc:sldMkLst>
          <pc:docMk/>
          <pc:sldMk cId="3636646220" sldId="421"/>
        </pc:sldMkLst>
        <pc:spChg chg="mod">
          <ac:chgData name="Graham, Rodrigus K" userId="d9c64f95-3094-4b9a-b4f1-ea74df9009bd" providerId="ADAL" clId="{EDAECA84-2241-40D9-B933-BD2BC10CA7A8}" dt="2023-01-17T05:12:20.425" v="187" actId="20577"/>
          <ac:spMkLst>
            <pc:docMk/>
            <pc:sldMk cId="3636646220" sldId="421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05:12:37.920" v="217" actId="20577"/>
        <pc:sldMkLst>
          <pc:docMk/>
          <pc:sldMk cId="1849045737" sldId="422"/>
        </pc:sldMkLst>
        <pc:spChg chg="mod">
          <ac:chgData name="Graham, Rodrigus K" userId="d9c64f95-3094-4b9a-b4f1-ea74df9009bd" providerId="ADAL" clId="{EDAECA84-2241-40D9-B933-BD2BC10CA7A8}" dt="2023-01-17T05:12:37.920" v="217" actId="20577"/>
          <ac:spMkLst>
            <pc:docMk/>
            <pc:sldMk cId="1849045737" sldId="422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05:12:49.859" v="240" actId="20577"/>
        <pc:sldMkLst>
          <pc:docMk/>
          <pc:sldMk cId="1614658112" sldId="423"/>
        </pc:sldMkLst>
        <pc:spChg chg="mod">
          <ac:chgData name="Graham, Rodrigus K" userId="d9c64f95-3094-4b9a-b4f1-ea74df9009bd" providerId="ADAL" clId="{EDAECA84-2241-40D9-B933-BD2BC10CA7A8}" dt="2023-01-17T05:12:49.859" v="240" actId="20577"/>
          <ac:spMkLst>
            <pc:docMk/>
            <pc:sldMk cId="1614658112" sldId="423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05:13:05.020" v="267" actId="20577"/>
        <pc:sldMkLst>
          <pc:docMk/>
          <pc:sldMk cId="3782054576" sldId="424"/>
        </pc:sldMkLst>
        <pc:spChg chg="mod">
          <ac:chgData name="Graham, Rodrigus K" userId="d9c64f95-3094-4b9a-b4f1-ea74df9009bd" providerId="ADAL" clId="{EDAECA84-2241-40D9-B933-BD2BC10CA7A8}" dt="2023-01-17T05:13:05.020" v="267" actId="20577"/>
          <ac:spMkLst>
            <pc:docMk/>
            <pc:sldMk cId="3782054576" sldId="424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05:13:24.063" v="296" actId="20577"/>
        <pc:sldMkLst>
          <pc:docMk/>
          <pc:sldMk cId="1289974183" sldId="490"/>
        </pc:sldMkLst>
        <pc:spChg chg="mod">
          <ac:chgData name="Graham, Rodrigus K" userId="d9c64f95-3094-4b9a-b4f1-ea74df9009bd" providerId="ADAL" clId="{EDAECA84-2241-40D9-B933-BD2BC10CA7A8}" dt="2023-01-17T05:13:24.063" v="296" actId="20577"/>
          <ac:spMkLst>
            <pc:docMk/>
            <pc:sldMk cId="1289974183" sldId="490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05:13:37.480" v="322" actId="20577"/>
        <pc:sldMkLst>
          <pc:docMk/>
          <pc:sldMk cId="2556478735" sldId="491"/>
        </pc:sldMkLst>
        <pc:spChg chg="mod">
          <ac:chgData name="Graham, Rodrigus K" userId="d9c64f95-3094-4b9a-b4f1-ea74df9009bd" providerId="ADAL" clId="{EDAECA84-2241-40D9-B933-BD2BC10CA7A8}" dt="2023-01-17T05:13:37.480" v="322" actId="20577"/>
          <ac:spMkLst>
            <pc:docMk/>
            <pc:sldMk cId="2556478735" sldId="491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05:13:51.161" v="346" actId="20577"/>
        <pc:sldMkLst>
          <pc:docMk/>
          <pc:sldMk cId="3643892778" sldId="492"/>
        </pc:sldMkLst>
        <pc:spChg chg="mod">
          <ac:chgData name="Graham, Rodrigus K" userId="d9c64f95-3094-4b9a-b4f1-ea74df9009bd" providerId="ADAL" clId="{EDAECA84-2241-40D9-B933-BD2BC10CA7A8}" dt="2023-01-17T05:13:51.161" v="346" actId="20577"/>
          <ac:spMkLst>
            <pc:docMk/>
            <pc:sldMk cId="3643892778" sldId="492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05:14:07.191" v="372" actId="20577"/>
        <pc:sldMkLst>
          <pc:docMk/>
          <pc:sldMk cId="2127994439" sldId="493"/>
        </pc:sldMkLst>
        <pc:spChg chg="mod">
          <ac:chgData name="Graham, Rodrigus K" userId="d9c64f95-3094-4b9a-b4f1-ea74df9009bd" providerId="ADAL" clId="{EDAECA84-2241-40D9-B933-BD2BC10CA7A8}" dt="2023-01-17T05:14:07.191" v="372" actId="20577"/>
          <ac:spMkLst>
            <pc:docMk/>
            <pc:sldMk cId="2127994439" sldId="493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05:14:21.430" v="400" actId="20577"/>
        <pc:sldMkLst>
          <pc:docMk/>
          <pc:sldMk cId="3866282570" sldId="494"/>
        </pc:sldMkLst>
        <pc:spChg chg="mod">
          <ac:chgData name="Graham, Rodrigus K" userId="d9c64f95-3094-4b9a-b4f1-ea74df9009bd" providerId="ADAL" clId="{EDAECA84-2241-40D9-B933-BD2BC10CA7A8}" dt="2023-01-17T05:14:21.430" v="400" actId="20577"/>
          <ac:spMkLst>
            <pc:docMk/>
            <pc:sldMk cId="3866282570" sldId="494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05:14:35.165" v="427" actId="20577"/>
        <pc:sldMkLst>
          <pc:docMk/>
          <pc:sldMk cId="2574549059" sldId="495"/>
        </pc:sldMkLst>
        <pc:spChg chg="mod">
          <ac:chgData name="Graham, Rodrigus K" userId="d9c64f95-3094-4b9a-b4f1-ea74df9009bd" providerId="ADAL" clId="{EDAECA84-2241-40D9-B933-BD2BC10CA7A8}" dt="2023-01-17T05:14:35.165" v="427" actId="20577"/>
          <ac:spMkLst>
            <pc:docMk/>
            <pc:sldMk cId="2574549059" sldId="495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05:15:17.657" v="500" actId="20577"/>
        <pc:sldMkLst>
          <pc:docMk/>
          <pc:sldMk cId="2815193051" sldId="496"/>
        </pc:sldMkLst>
        <pc:spChg chg="mod">
          <ac:chgData name="Graham, Rodrigus K" userId="d9c64f95-3094-4b9a-b4f1-ea74df9009bd" providerId="ADAL" clId="{EDAECA84-2241-40D9-B933-BD2BC10CA7A8}" dt="2023-01-17T05:15:17.657" v="500" actId="20577"/>
          <ac:spMkLst>
            <pc:docMk/>
            <pc:sldMk cId="2815193051" sldId="496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05:14:57.916" v="466" actId="20577"/>
        <pc:sldMkLst>
          <pc:docMk/>
          <pc:sldMk cId="239183339" sldId="497"/>
        </pc:sldMkLst>
        <pc:spChg chg="mod">
          <ac:chgData name="Graham, Rodrigus K" userId="d9c64f95-3094-4b9a-b4f1-ea74df9009bd" providerId="ADAL" clId="{EDAECA84-2241-40D9-B933-BD2BC10CA7A8}" dt="2023-01-17T05:14:57.916" v="466" actId="20577"/>
          <ac:spMkLst>
            <pc:docMk/>
            <pc:sldMk cId="239183339" sldId="497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05:15:36.025" v="523" actId="20577"/>
        <pc:sldMkLst>
          <pc:docMk/>
          <pc:sldMk cId="2671604299" sldId="498"/>
        </pc:sldMkLst>
        <pc:spChg chg="mod">
          <ac:chgData name="Graham, Rodrigus K" userId="d9c64f95-3094-4b9a-b4f1-ea74df9009bd" providerId="ADAL" clId="{EDAECA84-2241-40D9-B933-BD2BC10CA7A8}" dt="2023-01-17T05:15:36.025" v="523" actId="20577"/>
          <ac:spMkLst>
            <pc:docMk/>
            <pc:sldMk cId="2671604299" sldId="498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05:15:53.437" v="556" actId="20577"/>
        <pc:sldMkLst>
          <pc:docMk/>
          <pc:sldMk cId="1052282322" sldId="499"/>
        </pc:sldMkLst>
        <pc:spChg chg="mod">
          <ac:chgData name="Graham, Rodrigus K" userId="d9c64f95-3094-4b9a-b4f1-ea74df9009bd" providerId="ADAL" clId="{EDAECA84-2241-40D9-B933-BD2BC10CA7A8}" dt="2023-01-17T05:15:53.437" v="556" actId="20577"/>
          <ac:spMkLst>
            <pc:docMk/>
            <pc:sldMk cId="1052282322" sldId="499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05:16:12.350" v="583" actId="20577"/>
        <pc:sldMkLst>
          <pc:docMk/>
          <pc:sldMk cId="3018089390" sldId="500"/>
        </pc:sldMkLst>
        <pc:spChg chg="mod">
          <ac:chgData name="Graham, Rodrigus K" userId="d9c64f95-3094-4b9a-b4f1-ea74df9009bd" providerId="ADAL" clId="{EDAECA84-2241-40D9-B933-BD2BC10CA7A8}" dt="2023-01-17T05:16:12.350" v="583" actId="20577"/>
          <ac:spMkLst>
            <pc:docMk/>
            <pc:sldMk cId="3018089390" sldId="500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05:16:24.954" v="613" actId="20577"/>
        <pc:sldMkLst>
          <pc:docMk/>
          <pc:sldMk cId="1838756702" sldId="501"/>
        </pc:sldMkLst>
        <pc:spChg chg="mod">
          <ac:chgData name="Graham, Rodrigus K" userId="d9c64f95-3094-4b9a-b4f1-ea74df9009bd" providerId="ADAL" clId="{EDAECA84-2241-40D9-B933-BD2BC10CA7A8}" dt="2023-01-17T05:16:24.954" v="613" actId="20577"/>
          <ac:spMkLst>
            <pc:docMk/>
            <pc:sldMk cId="1838756702" sldId="501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05:16:39.798" v="644" actId="20577"/>
        <pc:sldMkLst>
          <pc:docMk/>
          <pc:sldMk cId="431818775" sldId="502"/>
        </pc:sldMkLst>
        <pc:spChg chg="mod">
          <ac:chgData name="Graham, Rodrigus K" userId="d9c64f95-3094-4b9a-b4f1-ea74df9009bd" providerId="ADAL" clId="{EDAECA84-2241-40D9-B933-BD2BC10CA7A8}" dt="2023-01-17T05:16:39.798" v="644" actId="20577"/>
          <ac:spMkLst>
            <pc:docMk/>
            <pc:sldMk cId="431818775" sldId="502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05:16:53.797" v="674" actId="20577"/>
        <pc:sldMkLst>
          <pc:docMk/>
          <pc:sldMk cId="1642291594" sldId="503"/>
        </pc:sldMkLst>
        <pc:spChg chg="mod">
          <ac:chgData name="Graham, Rodrigus K" userId="d9c64f95-3094-4b9a-b4f1-ea74df9009bd" providerId="ADAL" clId="{EDAECA84-2241-40D9-B933-BD2BC10CA7A8}" dt="2023-01-17T05:16:53.797" v="674" actId="20577"/>
          <ac:spMkLst>
            <pc:docMk/>
            <pc:sldMk cId="1642291594" sldId="503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05:17:08.682" v="701" actId="20577"/>
        <pc:sldMkLst>
          <pc:docMk/>
          <pc:sldMk cId="2893544854" sldId="504"/>
        </pc:sldMkLst>
        <pc:spChg chg="mod">
          <ac:chgData name="Graham, Rodrigus K" userId="d9c64f95-3094-4b9a-b4f1-ea74df9009bd" providerId="ADAL" clId="{EDAECA84-2241-40D9-B933-BD2BC10CA7A8}" dt="2023-01-17T05:17:08.682" v="701" actId="20577"/>
          <ac:spMkLst>
            <pc:docMk/>
            <pc:sldMk cId="2893544854" sldId="504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05:17:23.055" v="728" actId="20577"/>
        <pc:sldMkLst>
          <pc:docMk/>
          <pc:sldMk cId="2300085859" sldId="505"/>
        </pc:sldMkLst>
        <pc:spChg chg="mod">
          <ac:chgData name="Graham, Rodrigus K" userId="d9c64f95-3094-4b9a-b4f1-ea74df9009bd" providerId="ADAL" clId="{EDAECA84-2241-40D9-B933-BD2BC10CA7A8}" dt="2023-01-17T05:17:23.055" v="728" actId="20577"/>
          <ac:spMkLst>
            <pc:docMk/>
            <pc:sldMk cId="2300085859" sldId="505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05:17:37.169" v="755" actId="20577"/>
        <pc:sldMkLst>
          <pc:docMk/>
          <pc:sldMk cId="4129579214" sldId="506"/>
        </pc:sldMkLst>
        <pc:spChg chg="mod">
          <ac:chgData name="Graham, Rodrigus K" userId="d9c64f95-3094-4b9a-b4f1-ea74df9009bd" providerId="ADAL" clId="{EDAECA84-2241-40D9-B933-BD2BC10CA7A8}" dt="2023-01-17T05:17:37.169" v="755" actId="20577"/>
          <ac:spMkLst>
            <pc:docMk/>
            <pc:sldMk cId="4129579214" sldId="506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05:18:02.779" v="792" actId="20577"/>
        <pc:sldMkLst>
          <pc:docMk/>
          <pc:sldMk cId="640898915" sldId="507"/>
        </pc:sldMkLst>
        <pc:spChg chg="mod">
          <ac:chgData name="Graham, Rodrigus K" userId="d9c64f95-3094-4b9a-b4f1-ea74df9009bd" providerId="ADAL" clId="{EDAECA84-2241-40D9-B933-BD2BC10CA7A8}" dt="2023-01-17T05:18:02.779" v="792" actId="20577"/>
          <ac:spMkLst>
            <pc:docMk/>
            <pc:sldMk cId="640898915" sldId="507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05:18:19.995" v="826" actId="20577"/>
        <pc:sldMkLst>
          <pc:docMk/>
          <pc:sldMk cId="4102765856" sldId="508"/>
        </pc:sldMkLst>
        <pc:spChg chg="mod">
          <ac:chgData name="Graham, Rodrigus K" userId="d9c64f95-3094-4b9a-b4f1-ea74df9009bd" providerId="ADAL" clId="{EDAECA84-2241-40D9-B933-BD2BC10CA7A8}" dt="2023-01-17T05:18:19.995" v="826" actId="20577"/>
          <ac:spMkLst>
            <pc:docMk/>
            <pc:sldMk cId="4102765856" sldId="508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05:18:34.477" v="852" actId="20577"/>
        <pc:sldMkLst>
          <pc:docMk/>
          <pc:sldMk cId="1222698086" sldId="509"/>
        </pc:sldMkLst>
        <pc:spChg chg="mod">
          <ac:chgData name="Graham, Rodrigus K" userId="d9c64f95-3094-4b9a-b4f1-ea74df9009bd" providerId="ADAL" clId="{EDAECA84-2241-40D9-B933-BD2BC10CA7A8}" dt="2023-01-17T05:18:34.477" v="852" actId="20577"/>
          <ac:spMkLst>
            <pc:docMk/>
            <pc:sldMk cId="1222698086" sldId="509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15:34:39.921" v="986" actId="20577"/>
        <pc:sldMkLst>
          <pc:docMk/>
          <pc:sldMk cId="3493737284" sldId="510"/>
        </pc:sldMkLst>
        <pc:spChg chg="mod">
          <ac:chgData name="Graham, Rodrigus K" userId="d9c64f95-3094-4b9a-b4f1-ea74df9009bd" providerId="ADAL" clId="{EDAECA84-2241-40D9-B933-BD2BC10CA7A8}" dt="2023-01-17T15:34:39.921" v="986" actId="20577"/>
          <ac:spMkLst>
            <pc:docMk/>
            <pc:sldMk cId="3493737284" sldId="510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15:34:52.414" v="1020" actId="20577"/>
        <pc:sldMkLst>
          <pc:docMk/>
          <pc:sldMk cId="3821022427" sldId="511"/>
        </pc:sldMkLst>
        <pc:spChg chg="mod">
          <ac:chgData name="Graham, Rodrigus K" userId="d9c64f95-3094-4b9a-b4f1-ea74df9009bd" providerId="ADAL" clId="{EDAECA84-2241-40D9-B933-BD2BC10CA7A8}" dt="2023-01-17T15:34:52.414" v="1020" actId="20577"/>
          <ac:spMkLst>
            <pc:docMk/>
            <pc:sldMk cId="3821022427" sldId="511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15:35:01.891" v="1046" actId="20577"/>
        <pc:sldMkLst>
          <pc:docMk/>
          <pc:sldMk cId="678200892" sldId="512"/>
        </pc:sldMkLst>
        <pc:spChg chg="mod">
          <ac:chgData name="Graham, Rodrigus K" userId="d9c64f95-3094-4b9a-b4f1-ea74df9009bd" providerId="ADAL" clId="{EDAECA84-2241-40D9-B933-BD2BC10CA7A8}" dt="2023-01-17T15:35:01.891" v="1046" actId="20577"/>
          <ac:spMkLst>
            <pc:docMk/>
            <pc:sldMk cId="678200892" sldId="512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15:35:12.436" v="1071" actId="20577"/>
        <pc:sldMkLst>
          <pc:docMk/>
          <pc:sldMk cId="3489917016" sldId="513"/>
        </pc:sldMkLst>
        <pc:spChg chg="mod">
          <ac:chgData name="Graham, Rodrigus K" userId="d9c64f95-3094-4b9a-b4f1-ea74df9009bd" providerId="ADAL" clId="{EDAECA84-2241-40D9-B933-BD2BC10CA7A8}" dt="2023-01-17T15:35:12.436" v="1071" actId="20577"/>
          <ac:spMkLst>
            <pc:docMk/>
            <pc:sldMk cId="3489917016" sldId="513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15:35:39.722" v="1107" actId="20577"/>
        <pc:sldMkLst>
          <pc:docMk/>
          <pc:sldMk cId="2725216130" sldId="514"/>
        </pc:sldMkLst>
        <pc:spChg chg="mod">
          <ac:chgData name="Graham, Rodrigus K" userId="d9c64f95-3094-4b9a-b4f1-ea74df9009bd" providerId="ADAL" clId="{EDAECA84-2241-40D9-B933-BD2BC10CA7A8}" dt="2023-01-17T15:35:39.722" v="1107" actId="20577"/>
          <ac:spMkLst>
            <pc:docMk/>
            <pc:sldMk cId="2725216130" sldId="514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15:35:59.840" v="1144" actId="20577"/>
        <pc:sldMkLst>
          <pc:docMk/>
          <pc:sldMk cId="2815385639" sldId="515"/>
        </pc:sldMkLst>
        <pc:spChg chg="mod">
          <ac:chgData name="Graham, Rodrigus K" userId="d9c64f95-3094-4b9a-b4f1-ea74df9009bd" providerId="ADAL" clId="{EDAECA84-2241-40D9-B933-BD2BC10CA7A8}" dt="2023-01-17T15:35:59.840" v="1144" actId="20577"/>
          <ac:spMkLst>
            <pc:docMk/>
            <pc:sldMk cId="2815385639" sldId="515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15:36:34.517" v="1214" actId="20577"/>
        <pc:sldMkLst>
          <pc:docMk/>
          <pc:sldMk cId="1838229456" sldId="516"/>
        </pc:sldMkLst>
        <pc:spChg chg="mod">
          <ac:chgData name="Graham, Rodrigus K" userId="d9c64f95-3094-4b9a-b4f1-ea74df9009bd" providerId="ADAL" clId="{EDAECA84-2241-40D9-B933-BD2BC10CA7A8}" dt="2023-01-17T15:36:34.517" v="1214" actId="20577"/>
          <ac:spMkLst>
            <pc:docMk/>
            <pc:sldMk cId="1838229456" sldId="516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15:36:53.072" v="1231" actId="207"/>
        <pc:sldMkLst>
          <pc:docMk/>
          <pc:sldMk cId="3461349025" sldId="517"/>
        </pc:sldMkLst>
        <pc:spChg chg="mod">
          <ac:chgData name="Graham, Rodrigus K" userId="d9c64f95-3094-4b9a-b4f1-ea74df9009bd" providerId="ADAL" clId="{EDAECA84-2241-40D9-B933-BD2BC10CA7A8}" dt="2023-01-17T15:36:53.072" v="1231" actId="207"/>
          <ac:spMkLst>
            <pc:docMk/>
            <pc:sldMk cId="3461349025" sldId="517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15:37:09.182" v="1259" actId="20577"/>
        <pc:sldMkLst>
          <pc:docMk/>
          <pc:sldMk cId="3263324227" sldId="518"/>
        </pc:sldMkLst>
        <pc:spChg chg="mod">
          <ac:chgData name="Graham, Rodrigus K" userId="d9c64f95-3094-4b9a-b4f1-ea74df9009bd" providerId="ADAL" clId="{EDAECA84-2241-40D9-B933-BD2BC10CA7A8}" dt="2023-01-17T15:37:09.182" v="1259" actId="20577"/>
          <ac:spMkLst>
            <pc:docMk/>
            <pc:sldMk cId="3263324227" sldId="518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15:37:32.198" v="1284" actId="20577"/>
        <pc:sldMkLst>
          <pc:docMk/>
          <pc:sldMk cId="1322961971" sldId="519"/>
        </pc:sldMkLst>
        <pc:spChg chg="mod">
          <ac:chgData name="Graham, Rodrigus K" userId="d9c64f95-3094-4b9a-b4f1-ea74df9009bd" providerId="ADAL" clId="{EDAECA84-2241-40D9-B933-BD2BC10CA7A8}" dt="2023-01-17T15:37:32.198" v="1284" actId="20577"/>
          <ac:spMkLst>
            <pc:docMk/>
            <pc:sldMk cId="1322961971" sldId="519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15:37:48.951" v="1304" actId="20577"/>
        <pc:sldMkLst>
          <pc:docMk/>
          <pc:sldMk cId="810559493" sldId="520"/>
        </pc:sldMkLst>
        <pc:spChg chg="mod">
          <ac:chgData name="Graham, Rodrigus K" userId="d9c64f95-3094-4b9a-b4f1-ea74df9009bd" providerId="ADAL" clId="{EDAECA84-2241-40D9-B933-BD2BC10CA7A8}" dt="2023-01-17T15:37:48.951" v="1304" actId="20577"/>
          <ac:spMkLst>
            <pc:docMk/>
            <pc:sldMk cId="810559493" sldId="520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8T15:43:57.313" v="2891" actId="20577"/>
        <pc:sldMkLst>
          <pc:docMk/>
          <pc:sldMk cId="3586206901" sldId="521"/>
        </pc:sldMkLst>
        <pc:spChg chg="mod">
          <ac:chgData name="Graham, Rodrigus K" userId="d9c64f95-3094-4b9a-b4f1-ea74df9009bd" providerId="ADAL" clId="{EDAECA84-2241-40D9-B933-BD2BC10CA7A8}" dt="2023-01-18T15:43:57.313" v="2891" actId="20577"/>
          <ac:spMkLst>
            <pc:docMk/>
            <pc:sldMk cId="3586206901" sldId="521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15:38:16.393" v="1357" actId="20577"/>
        <pc:sldMkLst>
          <pc:docMk/>
          <pc:sldMk cId="2901632809" sldId="522"/>
        </pc:sldMkLst>
        <pc:spChg chg="mod">
          <ac:chgData name="Graham, Rodrigus K" userId="d9c64f95-3094-4b9a-b4f1-ea74df9009bd" providerId="ADAL" clId="{EDAECA84-2241-40D9-B933-BD2BC10CA7A8}" dt="2023-01-17T15:38:16.393" v="1357" actId="20577"/>
          <ac:spMkLst>
            <pc:docMk/>
            <pc:sldMk cId="2901632809" sldId="522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15:38:28.533" v="1386" actId="20577"/>
        <pc:sldMkLst>
          <pc:docMk/>
          <pc:sldMk cId="2446366770" sldId="523"/>
        </pc:sldMkLst>
        <pc:spChg chg="mod">
          <ac:chgData name="Graham, Rodrigus K" userId="d9c64f95-3094-4b9a-b4f1-ea74df9009bd" providerId="ADAL" clId="{EDAECA84-2241-40D9-B933-BD2BC10CA7A8}" dt="2023-01-17T15:38:28.533" v="1386" actId="20577"/>
          <ac:spMkLst>
            <pc:docMk/>
            <pc:sldMk cId="2446366770" sldId="523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15:46:16.509" v="1414" actId="20577"/>
        <pc:sldMkLst>
          <pc:docMk/>
          <pc:sldMk cId="3422329377" sldId="524"/>
        </pc:sldMkLst>
        <pc:spChg chg="mod">
          <ac:chgData name="Graham, Rodrigus K" userId="d9c64f95-3094-4b9a-b4f1-ea74df9009bd" providerId="ADAL" clId="{EDAECA84-2241-40D9-B933-BD2BC10CA7A8}" dt="2023-01-17T15:46:16.509" v="1414" actId="20577"/>
          <ac:spMkLst>
            <pc:docMk/>
            <pc:sldMk cId="3422329377" sldId="524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15:46:29.231" v="1440" actId="20577"/>
        <pc:sldMkLst>
          <pc:docMk/>
          <pc:sldMk cId="3866702299" sldId="525"/>
        </pc:sldMkLst>
        <pc:spChg chg="mod">
          <ac:chgData name="Graham, Rodrigus K" userId="d9c64f95-3094-4b9a-b4f1-ea74df9009bd" providerId="ADAL" clId="{EDAECA84-2241-40D9-B933-BD2BC10CA7A8}" dt="2023-01-17T15:46:29.231" v="1440" actId="20577"/>
          <ac:spMkLst>
            <pc:docMk/>
            <pc:sldMk cId="3866702299" sldId="525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15:46:44.175" v="1468" actId="20577"/>
        <pc:sldMkLst>
          <pc:docMk/>
          <pc:sldMk cId="3375588329" sldId="526"/>
        </pc:sldMkLst>
        <pc:spChg chg="mod">
          <ac:chgData name="Graham, Rodrigus K" userId="d9c64f95-3094-4b9a-b4f1-ea74df9009bd" providerId="ADAL" clId="{EDAECA84-2241-40D9-B933-BD2BC10CA7A8}" dt="2023-01-17T15:46:44.175" v="1468" actId="20577"/>
          <ac:spMkLst>
            <pc:docMk/>
            <pc:sldMk cId="3375588329" sldId="526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15:46:58.680" v="1501" actId="20577"/>
        <pc:sldMkLst>
          <pc:docMk/>
          <pc:sldMk cId="648981774" sldId="527"/>
        </pc:sldMkLst>
        <pc:spChg chg="mod">
          <ac:chgData name="Graham, Rodrigus K" userId="d9c64f95-3094-4b9a-b4f1-ea74df9009bd" providerId="ADAL" clId="{EDAECA84-2241-40D9-B933-BD2BC10CA7A8}" dt="2023-01-17T15:46:58.680" v="1501" actId="20577"/>
          <ac:spMkLst>
            <pc:docMk/>
            <pc:sldMk cId="648981774" sldId="527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15:47:10.902" v="1528" actId="20577"/>
        <pc:sldMkLst>
          <pc:docMk/>
          <pc:sldMk cId="914947879" sldId="528"/>
        </pc:sldMkLst>
        <pc:spChg chg="mod">
          <ac:chgData name="Graham, Rodrigus K" userId="d9c64f95-3094-4b9a-b4f1-ea74df9009bd" providerId="ADAL" clId="{EDAECA84-2241-40D9-B933-BD2BC10CA7A8}" dt="2023-01-17T15:47:10.902" v="1528" actId="20577"/>
          <ac:spMkLst>
            <pc:docMk/>
            <pc:sldMk cId="914947879" sldId="528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15:47:27.327" v="1565" actId="20577"/>
        <pc:sldMkLst>
          <pc:docMk/>
          <pc:sldMk cId="1153424575" sldId="529"/>
        </pc:sldMkLst>
        <pc:spChg chg="mod">
          <ac:chgData name="Graham, Rodrigus K" userId="d9c64f95-3094-4b9a-b4f1-ea74df9009bd" providerId="ADAL" clId="{EDAECA84-2241-40D9-B933-BD2BC10CA7A8}" dt="2023-01-17T15:47:27.327" v="1565" actId="20577"/>
          <ac:spMkLst>
            <pc:docMk/>
            <pc:sldMk cId="1153424575" sldId="529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15:47:46.299" v="1585" actId="20577"/>
        <pc:sldMkLst>
          <pc:docMk/>
          <pc:sldMk cId="2760506134" sldId="530"/>
        </pc:sldMkLst>
        <pc:spChg chg="mod">
          <ac:chgData name="Graham, Rodrigus K" userId="d9c64f95-3094-4b9a-b4f1-ea74df9009bd" providerId="ADAL" clId="{EDAECA84-2241-40D9-B933-BD2BC10CA7A8}" dt="2023-01-17T15:47:46.299" v="1585" actId="20577"/>
          <ac:spMkLst>
            <pc:docMk/>
            <pc:sldMk cId="2760506134" sldId="530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15:47:59.866" v="1607" actId="20577"/>
        <pc:sldMkLst>
          <pc:docMk/>
          <pc:sldMk cId="1832359833" sldId="531"/>
        </pc:sldMkLst>
        <pc:spChg chg="mod">
          <ac:chgData name="Graham, Rodrigus K" userId="d9c64f95-3094-4b9a-b4f1-ea74df9009bd" providerId="ADAL" clId="{EDAECA84-2241-40D9-B933-BD2BC10CA7A8}" dt="2023-01-17T15:47:59.866" v="1607" actId="20577"/>
          <ac:spMkLst>
            <pc:docMk/>
            <pc:sldMk cId="1832359833" sldId="531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15:48:12.170" v="1635" actId="20577"/>
        <pc:sldMkLst>
          <pc:docMk/>
          <pc:sldMk cId="4271771523" sldId="532"/>
        </pc:sldMkLst>
        <pc:spChg chg="mod">
          <ac:chgData name="Graham, Rodrigus K" userId="d9c64f95-3094-4b9a-b4f1-ea74df9009bd" providerId="ADAL" clId="{EDAECA84-2241-40D9-B933-BD2BC10CA7A8}" dt="2023-01-17T15:48:12.170" v="1635" actId="20577"/>
          <ac:spMkLst>
            <pc:docMk/>
            <pc:sldMk cId="4271771523" sldId="532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15:48:24.916" v="1662" actId="20577"/>
        <pc:sldMkLst>
          <pc:docMk/>
          <pc:sldMk cId="4289824348" sldId="533"/>
        </pc:sldMkLst>
        <pc:spChg chg="mod">
          <ac:chgData name="Graham, Rodrigus K" userId="d9c64f95-3094-4b9a-b4f1-ea74df9009bd" providerId="ADAL" clId="{EDAECA84-2241-40D9-B933-BD2BC10CA7A8}" dt="2023-01-17T15:48:24.916" v="1662" actId="20577"/>
          <ac:spMkLst>
            <pc:docMk/>
            <pc:sldMk cId="4289824348" sldId="533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15:48:53.720" v="1709" actId="20577"/>
        <pc:sldMkLst>
          <pc:docMk/>
          <pc:sldMk cId="3324702711" sldId="534"/>
        </pc:sldMkLst>
        <pc:spChg chg="mod">
          <ac:chgData name="Graham, Rodrigus K" userId="d9c64f95-3094-4b9a-b4f1-ea74df9009bd" providerId="ADAL" clId="{EDAECA84-2241-40D9-B933-BD2BC10CA7A8}" dt="2023-01-17T15:48:53.720" v="1709" actId="20577"/>
          <ac:spMkLst>
            <pc:docMk/>
            <pc:sldMk cId="3324702711" sldId="534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15:49:09.674" v="1738" actId="20577"/>
        <pc:sldMkLst>
          <pc:docMk/>
          <pc:sldMk cId="1703875756" sldId="535"/>
        </pc:sldMkLst>
        <pc:spChg chg="mod">
          <ac:chgData name="Graham, Rodrigus K" userId="d9c64f95-3094-4b9a-b4f1-ea74df9009bd" providerId="ADAL" clId="{EDAECA84-2241-40D9-B933-BD2BC10CA7A8}" dt="2023-01-17T15:49:09.674" v="1738" actId="20577"/>
          <ac:spMkLst>
            <pc:docMk/>
            <pc:sldMk cId="1703875756" sldId="535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15:49:19.811" v="1764" actId="20577"/>
        <pc:sldMkLst>
          <pc:docMk/>
          <pc:sldMk cId="1257445434" sldId="536"/>
        </pc:sldMkLst>
        <pc:spChg chg="mod">
          <ac:chgData name="Graham, Rodrigus K" userId="d9c64f95-3094-4b9a-b4f1-ea74df9009bd" providerId="ADAL" clId="{EDAECA84-2241-40D9-B933-BD2BC10CA7A8}" dt="2023-01-17T15:49:19.811" v="1764" actId="20577"/>
          <ac:spMkLst>
            <pc:docMk/>
            <pc:sldMk cId="1257445434" sldId="536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15:49:37.795" v="1791" actId="20577"/>
        <pc:sldMkLst>
          <pc:docMk/>
          <pc:sldMk cId="1765710865" sldId="537"/>
        </pc:sldMkLst>
        <pc:spChg chg="mod">
          <ac:chgData name="Graham, Rodrigus K" userId="d9c64f95-3094-4b9a-b4f1-ea74df9009bd" providerId="ADAL" clId="{EDAECA84-2241-40D9-B933-BD2BC10CA7A8}" dt="2023-01-17T15:49:37.795" v="1791" actId="20577"/>
          <ac:spMkLst>
            <pc:docMk/>
            <pc:sldMk cId="1765710865" sldId="537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15:49:49.415" v="1814" actId="20577"/>
        <pc:sldMkLst>
          <pc:docMk/>
          <pc:sldMk cId="1139063319" sldId="538"/>
        </pc:sldMkLst>
        <pc:spChg chg="mod">
          <ac:chgData name="Graham, Rodrigus K" userId="d9c64f95-3094-4b9a-b4f1-ea74df9009bd" providerId="ADAL" clId="{EDAECA84-2241-40D9-B933-BD2BC10CA7A8}" dt="2023-01-17T15:49:49.415" v="1814" actId="20577"/>
          <ac:spMkLst>
            <pc:docMk/>
            <pc:sldMk cId="1139063319" sldId="538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15:50:05.883" v="1844" actId="20577"/>
        <pc:sldMkLst>
          <pc:docMk/>
          <pc:sldMk cId="1381017856" sldId="539"/>
        </pc:sldMkLst>
        <pc:spChg chg="mod">
          <ac:chgData name="Graham, Rodrigus K" userId="d9c64f95-3094-4b9a-b4f1-ea74df9009bd" providerId="ADAL" clId="{EDAECA84-2241-40D9-B933-BD2BC10CA7A8}" dt="2023-01-17T15:50:05.883" v="1844" actId="20577"/>
          <ac:spMkLst>
            <pc:docMk/>
            <pc:sldMk cId="1381017856" sldId="539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15:51:40.771" v="1867" actId="20577"/>
        <pc:sldMkLst>
          <pc:docMk/>
          <pc:sldMk cId="1973730966" sldId="540"/>
        </pc:sldMkLst>
        <pc:spChg chg="mod">
          <ac:chgData name="Graham, Rodrigus K" userId="d9c64f95-3094-4b9a-b4f1-ea74df9009bd" providerId="ADAL" clId="{EDAECA84-2241-40D9-B933-BD2BC10CA7A8}" dt="2023-01-17T15:51:40.771" v="1867" actId="20577"/>
          <ac:spMkLst>
            <pc:docMk/>
            <pc:sldMk cId="1973730966" sldId="540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15:51:56.521" v="1894" actId="20577"/>
        <pc:sldMkLst>
          <pc:docMk/>
          <pc:sldMk cId="582560178" sldId="541"/>
        </pc:sldMkLst>
        <pc:spChg chg="mod">
          <ac:chgData name="Graham, Rodrigus K" userId="d9c64f95-3094-4b9a-b4f1-ea74df9009bd" providerId="ADAL" clId="{EDAECA84-2241-40D9-B933-BD2BC10CA7A8}" dt="2023-01-17T15:51:56.521" v="1894" actId="20577"/>
          <ac:spMkLst>
            <pc:docMk/>
            <pc:sldMk cId="582560178" sldId="541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15:52:13.662" v="1930" actId="20577"/>
        <pc:sldMkLst>
          <pc:docMk/>
          <pc:sldMk cId="254763904" sldId="542"/>
        </pc:sldMkLst>
        <pc:spChg chg="mod">
          <ac:chgData name="Graham, Rodrigus K" userId="d9c64f95-3094-4b9a-b4f1-ea74df9009bd" providerId="ADAL" clId="{EDAECA84-2241-40D9-B933-BD2BC10CA7A8}" dt="2023-01-17T15:52:13.662" v="1930" actId="20577"/>
          <ac:spMkLst>
            <pc:docMk/>
            <pc:sldMk cId="254763904" sldId="542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15:52:36.103" v="1955" actId="20577"/>
        <pc:sldMkLst>
          <pc:docMk/>
          <pc:sldMk cId="2567891352" sldId="543"/>
        </pc:sldMkLst>
        <pc:spChg chg="mod">
          <ac:chgData name="Graham, Rodrigus K" userId="d9c64f95-3094-4b9a-b4f1-ea74df9009bd" providerId="ADAL" clId="{EDAECA84-2241-40D9-B933-BD2BC10CA7A8}" dt="2023-01-17T15:52:36.103" v="1955" actId="20577"/>
          <ac:spMkLst>
            <pc:docMk/>
            <pc:sldMk cId="2567891352" sldId="543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15:52:47.473" v="1980" actId="20577"/>
        <pc:sldMkLst>
          <pc:docMk/>
          <pc:sldMk cId="1877476796" sldId="544"/>
        </pc:sldMkLst>
        <pc:spChg chg="mod">
          <ac:chgData name="Graham, Rodrigus K" userId="d9c64f95-3094-4b9a-b4f1-ea74df9009bd" providerId="ADAL" clId="{EDAECA84-2241-40D9-B933-BD2BC10CA7A8}" dt="2023-01-17T15:52:47.473" v="1980" actId="20577"/>
          <ac:spMkLst>
            <pc:docMk/>
            <pc:sldMk cId="1877476796" sldId="544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15:53:09.552" v="2010" actId="20577"/>
        <pc:sldMkLst>
          <pc:docMk/>
          <pc:sldMk cId="763203216" sldId="545"/>
        </pc:sldMkLst>
        <pc:spChg chg="mod">
          <ac:chgData name="Graham, Rodrigus K" userId="d9c64f95-3094-4b9a-b4f1-ea74df9009bd" providerId="ADAL" clId="{EDAECA84-2241-40D9-B933-BD2BC10CA7A8}" dt="2023-01-17T15:53:09.552" v="2010" actId="20577"/>
          <ac:spMkLst>
            <pc:docMk/>
            <pc:sldMk cId="763203216" sldId="545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15:53:24.831" v="2037" actId="20577"/>
        <pc:sldMkLst>
          <pc:docMk/>
          <pc:sldMk cId="2855650091" sldId="546"/>
        </pc:sldMkLst>
        <pc:spChg chg="mod">
          <ac:chgData name="Graham, Rodrigus K" userId="d9c64f95-3094-4b9a-b4f1-ea74df9009bd" providerId="ADAL" clId="{EDAECA84-2241-40D9-B933-BD2BC10CA7A8}" dt="2023-01-17T15:53:24.831" v="2037" actId="20577"/>
          <ac:spMkLst>
            <pc:docMk/>
            <pc:sldMk cId="2855650091" sldId="546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15:53:39.415" v="2063" actId="20577"/>
        <pc:sldMkLst>
          <pc:docMk/>
          <pc:sldMk cId="3868338711" sldId="547"/>
        </pc:sldMkLst>
        <pc:spChg chg="mod">
          <ac:chgData name="Graham, Rodrigus K" userId="d9c64f95-3094-4b9a-b4f1-ea74df9009bd" providerId="ADAL" clId="{EDAECA84-2241-40D9-B933-BD2BC10CA7A8}" dt="2023-01-17T15:53:39.415" v="2063" actId="20577"/>
          <ac:spMkLst>
            <pc:docMk/>
            <pc:sldMk cId="3868338711" sldId="547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15:53:57.100" v="2093" actId="20577"/>
        <pc:sldMkLst>
          <pc:docMk/>
          <pc:sldMk cId="3922257445" sldId="548"/>
        </pc:sldMkLst>
        <pc:spChg chg="mod">
          <ac:chgData name="Graham, Rodrigus K" userId="d9c64f95-3094-4b9a-b4f1-ea74df9009bd" providerId="ADAL" clId="{EDAECA84-2241-40D9-B933-BD2BC10CA7A8}" dt="2023-01-17T15:53:57.100" v="2093" actId="20577"/>
          <ac:spMkLst>
            <pc:docMk/>
            <pc:sldMk cId="3922257445" sldId="548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15:54:12.605" v="2121" actId="20577"/>
        <pc:sldMkLst>
          <pc:docMk/>
          <pc:sldMk cId="2034236392" sldId="549"/>
        </pc:sldMkLst>
        <pc:spChg chg="mod">
          <ac:chgData name="Graham, Rodrigus K" userId="d9c64f95-3094-4b9a-b4f1-ea74df9009bd" providerId="ADAL" clId="{EDAECA84-2241-40D9-B933-BD2BC10CA7A8}" dt="2023-01-17T15:54:12.605" v="2121" actId="20577"/>
          <ac:spMkLst>
            <pc:docMk/>
            <pc:sldMk cId="2034236392" sldId="549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15:54:35.956" v="2145" actId="20577"/>
        <pc:sldMkLst>
          <pc:docMk/>
          <pc:sldMk cId="3170727405" sldId="550"/>
        </pc:sldMkLst>
        <pc:spChg chg="mod">
          <ac:chgData name="Graham, Rodrigus K" userId="d9c64f95-3094-4b9a-b4f1-ea74df9009bd" providerId="ADAL" clId="{EDAECA84-2241-40D9-B933-BD2BC10CA7A8}" dt="2023-01-17T15:54:35.956" v="2145" actId="20577"/>
          <ac:spMkLst>
            <pc:docMk/>
            <pc:sldMk cId="3170727405" sldId="550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15:54:59.216" v="2186" actId="20577"/>
        <pc:sldMkLst>
          <pc:docMk/>
          <pc:sldMk cId="1070753093" sldId="551"/>
        </pc:sldMkLst>
        <pc:spChg chg="mod">
          <ac:chgData name="Graham, Rodrigus K" userId="d9c64f95-3094-4b9a-b4f1-ea74df9009bd" providerId="ADAL" clId="{EDAECA84-2241-40D9-B933-BD2BC10CA7A8}" dt="2023-01-17T15:54:59.216" v="2186" actId="20577"/>
          <ac:spMkLst>
            <pc:docMk/>
            <pc:sldMk cId="1070753093" sldId="551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15:55:39.885" v="2237" actId="20577"/>
        <pc:sldMkLst>
          <pc:docMk/>
          <pc:sldMk cId="1754521903" sldId="552"/>
        </pc:sldMkLst>
        <pc:spChg chg="mod">
          <ac:chgData name="Graham, Rodrigus K" userId="d9c64f95-3094-4b9a-b4f1-ea74df9009bd" providerId="ADAL" clId="{EDAECA84-2241-40D9-B933-BD2BC10CA7A8}" dt="2023-01-17T15:55:39.885" v="2237" actId="20577"/>
          <ac:spMkLst>
            <pc:docMk/>
            <pc:sldMk cId="1754521903" sldId="552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15:55:49.879" v="2265" actId="20577"/>
        <pc:sldMkLst>
          <pc:docMk/>
          <pc:sldMk cId="3796399821" sldId="553"/>
        </pc:sldMkLst>
        <pc:spChg chg="mod">
          <ac:chgData name="Graham, Rodrigus K" userId="d9c64f95-3094-4b9a-b4f1-ea74df9009bd" providerId="ADAL" clId="{EDAECA84-2241-40D9-B933-BD2BC10CA7A8}" dt="2023-01-17T15:55:49.879" v="2265" actId="20577"/>
          <ac:spMkLst>
            <pc:docMk/>
            <pc:sldMk cId="3796399821" sldId="553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15:56:14.565" v="2310" actId="20577"/>
        <pc:sldMkLst>
          <pc:docMk/>
          <pc:sldMk cId="1413805088" sldId="554"/>
        </pc:sldMkLst>
        <pc:spChg chg="mod">
          <ac:chgData name="Graham, Rodrigus K" userId="d9c64f95-3094-4b9a-b4f1-ea74df9009bd" providerId="ADAL" clId="{EDAECA84-2241-40D9-B933-BD2BC10CA7A8}" dt="2023-01-17T15:56:14.565" v="2310" actId="20577"/>
          <ac:spMkLst>
            <pc:docMk/>
            <pc:sldMk cId="1413805088" sldId="554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15:56:29.079" v="2334" actId="20577"/>
        <pc:sldMkLst>
          <pc:docMk/>
          <pc:sldMk cId="947862342" sldId="555"/>
        </pc:sldMkLst>
        <pc:spChg chg="mod">
          <ac:chgData name="Graham, Rodrigus K" userId="d9c64f95-3094-4b9a-b4f1-ea74df9009bd" providerId="ADAL" clId="{EDAECA84-2241-40D9-B933-BD2BC10CA7A8}" dt="2023-01-17T15:56:29.079" v="2334" actId="20577"/>
          <ac:spMkLst>
            <pc:docMk/>
            <pc:sldMk cId="947862342" sldId="555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15:56:41.872" v="2361" actId="20577"/>
        <pc:sldMkLst>
          <pc:docMk/>
          <pc:sldMk cId="3549069427" sldId="556"/>
        </pc:sldMkLst>
        <pc:spChg chg="mod">
          <ac:chgData name="Graham, Rodrigus K" userId="d9c64f95-3094-4b9a-b4f1-ea74df9009bd" providerId="ADAL" clId="{EDAECA84-2241-40D9-B933-BD2BC10CA7A8}" dt="2023-01-17T15:56:41.872" v="2361" actId="20577"/>
          <ac:spMkLst>
            <pc:docMk/>
            <pc:sldMk cId="3549069427" sldId="556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15:56:53.575" v="2386" actId="20577"/>
        <pc:sldMkLst>
          <pc:docMk/>
          <pc:sldMk cId="563193468" sldId="557"/>
        </pc:sldMkLst>
        <pc:spChg chg="mod">
          <ac:chgData name="Graham, Rodrigus K" userId="d9c64f95-3094-4b9a-b4f1-ea74df9009bd" providerId="ADAL" clId="{EDAECA84-2241-40D9-B933-BD2BC10CA7A8}" dt="2023-01-17T15:56:53.575" v="2386" actId="20577"/>
          <ac:spMkLst>
            <pc:docMk/>
            <pc:sldMk cId="563193468" sldId="557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15:57:13.392" v="2417" actId="20577"/>
        <pc:sldMkLst>
          <pc:docMk/>
          <pc:sldMk cId="3211226166" sldId="558"/>
        </pc:sldMkLst>
        <pc:spChg chg="mod">
          <ac:chgData name="Graham, Rodrigus K" userId="d9c64f95-3094-4b9a-b4f1-ea74df9009bd" providerId="ADAL" clId="{EDAECA84-2241-40D9-B933-BD2BC10CA7A8}" dt="2023-01-17T15:57:13.392" v="2417" actId="20577"/>
          <ac:spMkLst>
            <pc:docMk/>
            <pc:sldMk cId="3211226166" sldId="558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15:57:28.010" v="2443" actId="20577"/>
        <pc:sldMkLst>
          <pc:docMk/>
          <pc:sldMk cId="73683881" sldId="559"/>
        </pc:sldMkLst>
        <pc:spChg chg="mod">
          <ac:chgData name="Graham, Rodrigus K" userId="d9c64f95-3094-4b9a-b4f1-ea74df9009bd" providerId="ADAL" clId="{EDAECA84-2241-40D9-B933-BD2BC10CA7A8}" dt="2023-01-17T15:57:28.010" v="2443" actId="20577"/>
          <ac:spMkLst>
            <pc:docMk/>
            <pc:sldMk cId="73683881" sldId="559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15:57:50.281" v="2472" actId="20577"/>
        <pc:sldMkLst>
          <pc:docMk/>
          <pc:sldMk cId="3892628213" sldId="560"/>
        </pc:sldMkLst>
        <pc:spChg chg="mod">
          <ac:chgData name="Graham, Rodrigus K" userId="d9c64f95-3094-4b9a-b4f1-ea74df9009bd" providerId="ADAL" clId="{EDAECA84-2241-40D9-B933-BD2BC10CA7A8}" dt="2023-01-17T15:57:50.281" v="2472" actId="20577"/>
          <ac:spMkLst>
            <pc:docMk/>
            <pc:sldMk cId="3892628213" sldId="560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15:58:02.532" v="2496" actId="20577"/>
        <pc:sldMkLst>
          <pc:docMk/>
          <pc:sldMk cId="2929725369" sldId="561"/>
        </pc:sldMkLst>
        <pc:spChg chg="mod">
          <ac:chgData name="Graham, Rodrigus K" userId="d9c64f95-3094-4b9a-b4f1-ea74df9009bd" providerId="ADAL" clId="{EDAECA84-2241-40D9-B933-BD2BC10CA7A8}" dt="2023-01-17T15:58:02.532" v="2496" actId="20577"/>
          <ac:spMkLst>
            <pc:docMk/>
            <pc:sldMk cId="2929725369" sldId="561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15:58:13.962" v="2520" actId="20577"/>
        <pc:sldMkLst>
          <pc:docMk/>
          <pc:sldMk cId="1286845420" sldId="562"/>
        </pc:sldMkLst>
        <pc:spChg chg="mod">
          <ac:chgData name="Graham, Rodrigus K" userId="d9c64f95-3094-4b9a-b4f1-ea74df9009bd" providerId="ADAL" clId="{EDAECA84-2241-40D9-B933-BD2BC10CA7A8}" dt="2023-01-17T15:58:13.962" v="2520" actId="20577"/>
          <ac:spMkLst>
            <pc:docMk/>
            <pc:sldMk cId="1286845420" sldId="562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15:58:33.967" v="2553" actId="20577"/>
        <pc:sldMkLst>
          <pc:docMk/>
          <pc:sldMk cId="4016277929" sldId="563"/>
        </pc:sldMkLst>
        <pc:spChg chg="mod">
          <ac:chgData name="Graham, Rodrigus K" userId="d9c64f95-3094-4b9a-b4f1-ea74df9009bd" providerId="ADAL" clId="{EDAECA84-2241-40D9-B933-BD2BC10CA7A8}" dt="2023-01-17T15:58:33.967" v="2553" actId="20577"/>
          <ac:spMkLst>
            <pc:docMk/>
            <pc:sldMk cId="4016277929" sldId="563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15:58:53.083" v="2587" actId="20577"/>
        <pc:sldMkLst>
          <pc:docMk/>
          <pc:sldMk cId="4014222725" sldId="564"/>
        </pc:sldMkLst>
        <pc:spChg chg="mod">
          <ac:chgData name="Graham, Rodrigus K" userId="d9c64f95-3094-4b9a-b4f1-ea74df9009bd" providerId="ADAL" clId="{EDAECA84-2241-40D9-B933-BD2BC10CA7A8}" dt="2023-01-17T15:58:53.083" v="2587" actId="20577"/>
          <ac:spMkLst>
            <pc:docMk/>
            <pc:sldMk cId="4014222725" sldId="564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15:59:05.258" v="2616" actId="20577"/>
        <pc:sldMkLst>
          <pc:docMk/>
          <pc:sldMk cId="2155055221" sldId="565"/>
        </pc:sldMkLst>
        <pc:spChg chg="mod">
          <ac:chgData name="Graham, Rodrigus K" userId="d9c64f95-3094-4b9a-b4f1-ea74df9009bd" providerId="ADAL" clId="{EDAECA84-2241-40D9-B933-BD2BC10CA7A8}" dt="2023-01-17T15:59:05.258" v="2616" actId="20577"/>
          <ac:spMkLst>
            <pc:docMk/>
            <pc:sldMk cId="2155055221" sldId="565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15:59:17.076" v="2642" actId="20577"/>
        <pc:sldMkLst>
          <pc:docMk/>
          <pc:sldMk cId="3003577665" sldId="566"/>
        </pc:sldMkLst>
        <pc:spChg chg="mod">
          <ac:chgData name="Graham, Rodrigus K" userId="d9c64f95-3094-4b9a-b4f1-ea74df9009bd" providerId="ADAL" clId="{EDAECA84-2241-40D9-B933-BD2BC10CA7A8}" dt="2023-01-17T15:59:17.076" v="2642" actId="20577"/>
          <ac:spMkLst>
            <pc:docMk/>
            <pc:sldMk cId="3003577665" sldId="566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15:59:32.653" v="2668" actId="20577"/>
        <pc:sldMkLst>
          <pc:docMk/>
          <pc:sldMk cId="2129075606" sldId="567"/>
        </pc:sldMkLst>
        <pc:spChg chg="mod">
          <ac:chgData name="Graham, Rodrigus K" userId="d9c64f95-3094-4b9a-b4f1-ea74df9009bd" providerId="ADAL" clId="{EDAECA84-2241-40D9-B933-BD2BC10CA7A8}" dt="2023-01-17T15:59:32.653" v="2668" actId="20577"/>
          <ac:spMkLst>
            <pc:docMk/>
            <pc:sldMk cId="2129075606" sldId="567"/>
            <ac:spMk id="6" creationId="{A1448D49-E8D8-DA1E-C0F3-57EC2F7E726E}"/>
          </ac:spMkLst>
        </pc:spChg>
      </pc:sldChg>
      <pc:sldChg chg="modSp mod">
        <pc:chgData name="Graham, Rodrigus K" userId="d9c64f95-3094-4b9a-b4f1-ea74df9009bd" providerId="ADAL" clId="{EDAECA84-2241-40D9-B933-BD2BC10CA7A8}" dt="2023-01-17T15:59:44.542" v="2696" actId="20577"/>
        <pc:sldMkLst>
          <pc:docMk/>
          <pc:sldMk cId="3489063777" sldId="568"/>
        </pc:sldMkLst>
        <pc:spChg chg="mod">
          <ac:chgData name="Graham, Rodrigus K" userId="d9c64f95-3094-4b9a-b4f1-ea74df9009bd" providerId="ADAL" clId="{EDAECA84-2241-40D9-B933-BD2BC10CA7A8}" dt="2023-01-17T15:59:44.542" v="2696" actId="20577"/>
          <ac:spMkLst>
            <pc:docMk/>
            <pc:sldMk cId="3489063777" sldId="568"/>
            <ac:spMk id="4" creationId="{0AE9BB8C-1314-1CE7-D2DA-099987F3F7AB}"/>
          </ac:spMkLst>
        </pc:spChg>
      </pc:sldChg>
      <pc:sldChg chg="modSp mod">
        <pc:chgData name="Graham, Rodrigus K" userId="d9c64f95-3094-4b9a-b4f1-ea74df9009bd" providerId="ADAL" clId="{EDAECA84-2241-40D9-B933-BD2BC10CA7A8}" dt="2023-01-17T15:59:58.289" v="2720" actId="20577"/>
        <pc:sldMkLst>
          <pc:docMk/>
          <pc:sldMk cId="2360855059" sldId="569"/>
        </pc:sldMkLst>
        <pc:spChg chg="mod">
          <ac:chgData name="Graham, Rodrigus K" userId="d9c64f95-3094-4b9a-b4f1-ea74df9009bd" providerId="ADAL" clId="{EDAECA84-2241-40D9-B933-BD2BC10CA7A8}" dt="2023-01-17T15:59:58.289" v="2720" actId="20577"/>
          <ac:spMkLst>
            <pc:docMk/>
            <pc:sldMk cId="2360855059" sldId="569"/>
            <ac:spMk id="4" creationId="{0AE9BB8C-1314-1CE7-D2DA-099987F3F7AB}"/>
          </ac:spMkLst>
        </pc:spChg>
      </pc:sldChg>
      <pc:sldChg chg="del">
        <pc:chgData name="Graham, Rodrigus K" userId="d9c64f95-3094-4b9a-b4f1-ea74df9009bd" providerId="ADAL" clId="{EDAECA84-2241-40D9-B933-BD2BC10CA7A8}" dt="2023-01-17T05:58:06.233" v="853" actId="47"/>
        <pc:sldMkLst>
          <pc:docMk/>
          <pc:sldMk cId="2994132346" sldId="573"/>
        </pc:sldMkLst>
      </pc:sldChg>
      <pc:sldChg chg="del">
        <pc:chgData name="Graham, Rodrigus K" userId="d9c64f95-3094-4b9a-b4f1-ea74df9009bd" providerId="ADAL" clId="{EDAECA84-2241-40D9-B933-BD2BC10CA7A8}" dt="2023-01-17T05:58:09.709" v="854" actId="47"/>
        <pc:sldMkLst>
          <pc:docMk/>
          <pc:sldMk cId="2642528442" sldId="574"/>
        </pc:sldMkLst>
      </pc:sldChg>
      <pc:sldChg chg="del">
        <pc:chgData name="Graham, Rodrigus K" userId="d9c64f95-3094-4b9a-b4f1-ea74df9009bd" providerId="ADAL" clId="{EDAECA84-2241-40D9-B933-BD2BC10CA7A8}" dt="2023-01-17T16:00:19.205" v="2721" actId="47"/>
        <pc:sldMkLst>
          <pc:docMk/>
          <pc:sldMk cId="3717701293" sldId="577"/>
        </pc:sldMkLst>
      </pc:sldChg>
      <pc:sldChg chg="del">
        <pc:chgData name="Graham, Rodrigus K" userId="d9c64f95-3094-4b9a-b4f1-ea74df9009bd" providerId="ADAL" clId="{EDAECA84-2241-40D9-B933-BD2BC10CA7A8}" dt="2023-01-17T16:00:20.228" v="2722" actId="47"/>
        <pc:sldMkLst>
          <pc:docMk/>
          <pc:sldMk cId="1362219874" sldId="578"/>
        </pc:sldMkLst>
      </pc:sldChg>
      <pc:sldChg chg="modSp mod">
        <pc:chgData name="Graham, Rodrigus K" userId="d9c64f95-3094-4b9a-b4f1-ea74df9009bd" providerId="ADAL" clId="{EDAECA84-2241-40D9-B933-BD2BC10CA7A8}" dt="2023-01-19T14:42:15.928" v="2892" actId="1036"/>
        <pc:sldMkLst>
          <pc:docMk/>
          <pc:sldMk cId="773696278" sldId="579"/>
        </pc:sldMkLst>
        <pc:spChg chg="mod">
          <ac:chgData name="Graham, Rodrigus K" userId="d9c64f95-3094-4b9a-b4f1-ea74df9009bd" providerId="ADAL" clId="{EDAECA84-2241-40D9-B933-BD2BC10CA7A8}" dt="2023-01-19T14:42:15.928" v="2892" actId="1036"/>
          <ac:spMkLst>
            <pc:docMk/>
            <pc:sldMk cId="773696278" sldId="579"/>
            <ac:spMk id="15" creationId="{ED7096B9-2B2B-BBD4-13E9-23AB2709E0D5}"/>
          </ac:spMkLst>
        </pc:spChg>
      </pc:sldChg>
      <pc:sldChg chg="del">
        <pc:chgData name="Graham, Rodrigus K" userId="d9c64f95-3094-4b9a-b4f1-ea74df9009bd" providerId="ADAL" clId="{EDAECA84-2241-40D9-B933-BD2BC10CA7A8}" dt="2023-01-17T16:00:38.329" v="2727" actId="47"/>
        <pc:sldMkLst>
          <pc:docMk/>
          <pc:sldMk cId="3110253106" sldId="581"/>
        </pc:sldMkLst>
      </pc:sldChg>
      <pc:sldChg chg="del">
        <pc:chgData name="Graham, Rodrigus K" userId="d9c64f95-3094-4b9a-b4f1-ea74df9009bd" providerId="ADAL" clId="{EDAECA84-2241-40D9-B933-BD2BC10CA7A8}" dt="2023-01-17T16:00:35.509" v="2726" actId="47"/>
        <pc:sldMkLst>
          <pc:docMk/>
          <pc:sldMk cId="3649729999" sldId="582"/>
        </pc:sldMkLst>
      </pc:sldChg>
      <pc:sldChg chg="addSp delSp modSp add mod setBg delDesignElem">
        <pc:chgData name="Graham, Rodrigus K" userId="d9c64f95-3094-4b9a-b4f1-ea74df9009bd" providerId="ADAL" clId="{EDAECA84-2241-40D9-B933-BD2BC10CA7A8}" dt="2023-01-17T06:01:18.020" v="904" actId="20577"/>
        <pc:sldMkLst>
          <pc:docMk/>
          <pc:sldMk cId="1608689422" sldId="584"/>
        </pc:sldMkLst>
        <pc:spChg chg="mod">
          <ac:chgData name="Graham, Rodrigus K" userId="d9c64f95-3094-4b9a-b4f1-ea74df9009bd" providerId="ADAL" clId="{EDAECA84-2241-40D9-B933-BD2BC10CA7A8}" dt="2023-01-17T06:00:04.565" v="868" actId="113"/>
          <ac:spMkLst>
            <pc:docMk/>
            <pc:sldMk cId="1608689422" sldId="584"/>
            <ac:spMk id="2" creationId="{41C19DDF-E41B-5EC9-1D76-01C3B38F5C53}"/>
          </ac:spMkLst>
        </pc:spChg>
        <pc:spChg chg="mod">
          <ac:chgData name="Graham, Rodrigus K" userId="d9c64f95-3094-4b9a-b4f1-ea74df9009bd" providerId="ADAL" clId="{EDAECA84-2241-40D9-B933-BD2BC10CA7A8}" dt="2023-01-17T06:01:18.020" v="904" actId="20577"/>
          <ac:spMkLst>
            <pc:docMk/>
            <pc:sldMk cId="1608689422" sldId="584"/>
            <ac:spMk id="4" creationId="{0AE9BB8C-1314-1CE7-D2DA-099987F3F7AB}"/>
          </ac:spMkLst>
        </pc:spChg>
        <pc:spChg chg="add del">
          <ac:chgData name="Graham, Rodrigus K" userId="d9c64f95-3094-4b9a-b4f1-ea74df9009bd" providerId="ADAL" clId="{EDAECA84-2241-40D9-B933-BD2BC10CA7A8}" dt="2023-01-17T05:59:10.790" v="859" actId="26606"/>
          <ac:spMkLst>
            <pc:docMk/>
            <pc:sldMk cId="1608689422" sldId="584"/>
            <ac:spMk id="13" creationId="{91F32EBA-ED97-466E-8CFA-8382584155D0}"/>
          </ac:spMkLst>
        </pc:spChg>
        <pc:spChg chg="add del">
          <ac:chgData name="Graham, Rodrigus K" userId="d9c64f95-3094-4b9a-b4f1-ea74df9009bd" providerId="ADAL" clId="{EDAECA84-2241-40D9-B933-BD2BC10CA7A8}" dt="2023-01-17T05:59:10.790" v="859" actId="26606"/>
          <ac:spMkLst>
            <pc:docMk/>
            <pc:sldMk cId="1608689422" sldId="584"/>
            <ac:spMk id="15" creationId="{62A38935-BB53-4DF7-A56E-48DD25B685D7}"/>
          </ac:spMkLst>
        </pc:spChg>
        <pc:spChg chg="del">
          <ac:chgData name="Graham, Rodrigus K" userId="d9c64f95-3094-4b9a-b4f1-ea74df9009bd" providerId="ADAL" clId="{EDAECA84-2241-40D9-B933-BD2BC10CA7A8}" dt="2023-01-17T05:58:35.353" v="857"/>
          <ac:spMkLst>
            <pc:docMk/>
            <pc:sldMk cId="1608689422" sldId="584"/>
            <ac:spMk id="16" creationId="{201CC55D-ED54-4C5C-95E6-10947BD1103B}"/>
          </ac:spMkLst>
        </pc:spChg>
        <pc:spChg chg="add">
          <ac:chgData name="Graham, Rodrigus K" userId="d9c64f95-3094-4b9a-b4f1-ea74df9009bd" providerId="ADAL" clId="{EDAECA84-2241-40D9-B933-BD2BC10CA7A8}" dt="2023-01-17T05:59:10.801" v="860" actId="26606"/>
          <ac:spMkLst>
            <pc:docMk/>
            <pc:sldMk cId="1608689422" sldId="584"/>
            <ac:spMk id="17" creationId="{8590ADD5-9383-4D3D-9047-3DA2593CCB5D}"/>
          </ac:spMkLst>
        </pc:spChg>
        <pc:spChg chg="add">
          <ac:chgData name="Graham, Rodrigus K" userId="d9c64f95-3094-4b9a-b4f1-ea74df9009bd" providerId="ADAL" clId="{EDAECA84-2241-40D9-B933-BD2BC10CA7A8}" dt="2023-01-17T05:59:10.801" v="860" actId="26606"/>
          <ac:spMkLst>
            <pc:docMk/>
            <pc:sldMk cId="1608689422" sldId="584"/>
            <ac:spMk id="19" creationId="{DABE3E45-88CF-45D8-8D40-C773324D93F6}"/>
          </ac:spMkLst>
        </pc:spChg>
        <pc:spChg chg="add">
          <ac:chgData name="Graham, Rodrigus K" userId="d9c64f95-3094-4b9a-b4f1-ea74df9009bd" providerId="ADAL" clId="{EDAECA84-2241-40D9-B933-BD2BC10CA7A8}" dt="2023-01-17T05:59:10.801" v="860" actId="26606"/>
          <ac:spMkLst>
            <pc:docMk/>
            <pc:sldMk cId="1608689422" sldId="584"/>
            <ac:spMk id="20" creationId="{1CD81A2A-6ED4-4EF4-A14C-912D31E14800}"/>
          </ac:spMkLst>
        </pc:spChg>
        <pc:spChg chg="del">
          <ac:chgData name="Graham, Rodrigus K" userId="d9c64f95-3094-4b9a-b4f1-ea74df9009bd" providerId="ADAL" clId="{EDAECA84-2241-40D9-B933-BD2BC10CA7A8}" dt="2023-01-17T05:58:35.353" v="857"/>
          <ac:spMkLst>
            <pc:docMk/>
            <pc:sldMk cId="1608689422" sldId="584"/>
            <ac:spMk id="22" creationId="{3873B707-463F-40B0-8227-E8CC6C67EB25}"/>
          </ac:spMkLst>
        </pc:spChg>
        <pc:spChg chg="add">
          <ac:chgData name="Graham, Rodrigus K" userId="d9c64f95-3094-4b9a-b4f1-ea74df9009bd" providerId="ADAL" clId="{EDAECA84-2241-40D9-B933-BD2BC10CA7A8}" dt="2023-01-17T05:59:10.801" v="860" actId="26606"/>
          <ac:spMkLst>
            <pc:docMk/>
            <pc:sldMk cId="1608689422" sldId="584"/>
            <ac:spMk id="23" creationId="{B91ECDA9-56DC-4270-8F33-01C5637B8CEB}"/>
          </ac:spMkLst>
        </pc:spChg>
        <pc:spChg chg="del">
          <ac:chgData name="Graham, Rodrigus K" userId="d9c64f95-3094-4b9a-b4f1-ea74df9009bd" providerId="ADAL" clId="{EDAECA84-2241-40D9-B933-BD2BC10CA7A8}" dt="2023-01-17T05:58:35.353" v="857"/>
          <ac:spMkLst>
            <pc:docMk/>
            <pc:sldMk cId="1608689422" sldId="584"/>
            <ac:spMk id="24" creationId="{C13237C8-E62C-4F0D-A318-BD6FB6C2D138}"/>
          </ac:spMkLst>
        </pc:spChg>
        <pc:spChg chg="add">
          <ac:chgData name="Graham, Rodrigus K" userId="d9c64f95-3094-4b9a-b4f1-ea74df9009bd" providerId="ADAL" clId="{EDAECA84-2241-40D9-B933-BD2BC10CA7A8}" dt="2023-01-17T05:59:10.801" v="860" actId="26606"/>
          <ac:spMkLst>
            <pc:docMk/>
            <pc:sldMk cId="1608689422" sldId="584"/>
            <ac:spMk id="25" creationId="{75F47824-961D-465D-84F9-EAE11BC6173B}"/>
          </ac:spMkLst>
        </pc:spChg>
        <pc:spChg chg="del">
          <ac:chgData name="Graham, Rodrigus K" userId="d9c64f95-3094-4b9a-b4f1-ea74df9009bd" providerId="ADAL" clId="{EDAECA84-2241-40D9-B933-BD2BC10CA7A8}" dt="2023-01-17T05:58:35.353" v="857"/>
          <ac:spMkLst>
            <pc:docMk/>
            <pc:sldMk cId="1608689422" sldId="584"/>
            <ac:spMk id="26" creationId="{19C9EAEA-39D0-4B0E-A0EB-51E7B26740B1}"/>
          </ac:spMkLst>
        </pc:spChg>
        <pc:spChg chg="add">
          <ac:chgData name="Graham, Rodrigus K" userId="d9c64f95-3094-4b9a-b4f1-ea74df9009bd" providerId="ADAL" clId="{EDAECA84-2241-40D9-B933-BD2BC10CA7A8}" dt="2023-01-17T05:59:10.801" v="860" actId="26606"/>
          <ac:spMkLst>
            <pc:docMk/>
            <pc:sldMk cId="1608689422" sldId="584"/>
            <ac:spMk id="27" creationId="{FEC9DA3E-C1D7-472D-B7C0-F71AE41FBA23}"/>
          </ac:spMkLst>
        </pc:spChg>
        <pc:spChg chg="add">
          <ac:chgData name="Graham, Rodrigus K" userId="d9c64f95-3094-4b9a-b4f1-ea74df9009bd" providerId="ADAL" clId="{EDAECA84-2241-40D9-B933-BD2BC10CA7A8}" dt="2023-01-17T05:59:10.801" v="860" actId="26606"/>
          <ac:spMkLst>
            <pc:docMk/>
            <pc:sldMk cId="1608689422" sldId="584"/>
            <ac:spMk id="28" creationId="{1661932C-CA15-4E17-B115-FAE7CBEE4789}"/>
          </ac:spMkLst>
        </pc:spChg>
        <pc:grpChg chg="del">
          <ac:chgData name="Graham, Rodrigus K" userId="d9c64f95-3094-4b9a-b4f1-ea74df9009bd" providerId="ADAL" clId="{EDAECA84-2241-40D9-B933-BD2BC10CA7A8}" dt="2023-01-17T05:58:35.353" v="857"/>
          <ac:grpSpMkLst>
            <pc:docMk/>
            <pc:sldMk cId="1608689422" sldId="584"/>
            <ac:grpSpMk id="18" creationId="{1DE889C7-FAD6-4397-98E2-05D503484459}"/>
          </ac:grpSpMkLst>
        </pc:grpChg>
        <pc:picChg chg="mod">
          <ac:chgData name="Graham, Rodrigus K" userId="d9c64f95-3094-4b9a-b4f1-ea74df9009bd" providerId="ADAL" clId="{EDAECA84-2241-40D9-B933-BD2BC10CA7A8}" dt="2023-01-17T05:59:10.801" v="860" actId="26606"/>
          <ac:picMkLst>
            <pc:docMk/>
            <pc:sldMk cId="1608689422" sldId="584"/>
            <ac:picMk id="8" creationId="{DD5CFAC7-75B3-A2DC-9B23-7E7BE857EC56}"/>
          </ac:picMkLst>
        </pc:picChg>
        <pc:cxnChg chg="add">
          <ac:chgData name="Graham, Rodrigus K" userId="d9c64f95-3094-4b9a-b4f1-ea74df9009bd" providerId="ADAL" clId="{EDAECA84-2241-40D9-B933-BD2BC10CA7A8}" dt="2023-01-17T05:59:10.801" v="860" actId="26606"/>
          <ac:cxnSpMkLst>
            <pc:docMk/>
            <pc:sldMk cId="1608689422" sldId="584"/>
            <ac:cxnSpMk id="21" creationId="{49CD1692-827B-4C8D-B4A1-134FD04CF45C}"/>
          </ac:cxnSpMkLst>
        </pc:cxnChg>
      </pc:sldChg>
      <pc:sldChg chg="addSp delSp modSp add mod setBg delDesignElem">
        <pc:chgData name="Graham, Rodrigus K" userId="d9c64f95-3094-4b9a-b4f1-ea74df9009bd" providerId="ADAL" clId="{EDAECA84-2241-40D9-B933-BD2BC10CA7A8}" dt="2023-01-17T14:38:28.285" v="956" actId="20577"/>
        <pc:sldMkLst>
          <pc:docMk/>
          <pc:sldMk cId="210006357" sldId="585"/>
        </pc:sldMkLst>
        <pc:spChg chg="mod">
          <ac:chgData name="Graham, Rodrigus K" userId="d9c64f95-3094-4b9a-b4f1-ea74df9009bd" providerId="ADAL" clId="{EDAECA84-2241-40D9-B933-BD2BC10CA7A8}" dt="2023-01-17T06:00:36.219" v="871" actId="207"/>
          <ac:spMkLst>
            <pc:docMk/>
            <pc:sldMk cId="210006357" sldId="585"/>
            <ac:spMk id="2" creationId="{41C19DDF-E41B-5EC9-1D76-01C3B38F5C53}"/>
          </ac:spMkLst>
        </pc:spChg>
        <pc:spChg chg="mod">
          <ac:chgData name="Graham, Rodrigus K" userId="d9c64f95-3094-4b9a-b4f1-ea74df9009bd" providerId="ADAL" clId="{EDAECA84-2241-40D9-B933-BD2BC10CA7A8}" dt="2023-01-17T14:38:28.285" v="956" actId="20577"/>
          <ac:spMkLst>
            <pc:docMk/>
            <pc:sldMk cId="210006357" sldId="585"/>
            <ac:spMk id="6" creationId="{A1448D49-E8D8-DA1E-C0F3-57EC2F7E726E}"/>
          </ac:spMkLst>
        </pc:spChg>
        <pc:spChg chg="add">
          <ac:chgData name="Graham, Rodrigus K" userId="d9c64f95-3094-4b9a-b4f1-ea74df9009bd" providerId="ADAL" clId="{EDAECA84-2241-40D9-B933-BD2BC10CA7A8}" dt="2023-01-17T06:00:16.469" v="869" actId="26606"/>
          <ac:spMkLst>
            <pc:docMk/>
            <pc:sldMk cId="210006357" sldId="585"/>
            <ac:spMk id="11" creationId="{1CD81A2A-6ED4-4EF4-A14C-912D31E14800}"/>
          </ac:spMkLst>
        </pc:spChg>
        <pc:spChg chg="add">
          <ac:chgData name="Graham, Rodrigus K" userId="d9c64f95-3094-4b9a-b4f1-ea74df9009bd" providerId="ADAL" clId="{EDAECA84-2241-40D9-B933-BD2BC10CA7A8}" dt="2023-01-17T06:00:16.469" v="869" actId="26606"/>
          <ac:spMkLst>
            <pc:docMk/>
            <pc:sldMk cId="210006357" sldId="585"/>
            <ac:spMk id="13" creationId="{1661932C-CA15-4E17-B115-FAE7CBEE4789}"/>
          </ac:spMkLst>
        </pc:spChg>
        <pc:spChg chg="del">
          <ac:chgData name="Graham, Rodrigus K" userId="d9c64f95-3094-4b9a-b4f1-ea74df9009bd" providerId="ADAL" clId="{EDAECA84-2241-40D9-B933-BD2BC10CA7A8}" dt="2023-01-17T05:58:35.353" v="857"/>
          <ac:spMkLst>
            <pc:docMk/>
            <pc:sldMk cId="210006357" sldId="585"/>
            <ac:spMk id="14" creationId="{DBC6133C-0615-4CE4-9132-37E609A9BDFA}"/>
          </ac:spMkLst>
        </pc:spChg>
        <pc:spChg chg="add">
          <ac:chgData name="Graham, Rodrigus K" userId="d9c64f95-3094-4b9a-b4f1-ea74df9009bd" providerId="ADAL" clId="{EDAECA84-2241-40D9-B933-BD2BC10CA7A8}" dt="2023-01-17T06:00:16.469" v="869" actId="26606"/>
          <ac:spMkLst>
            <pc:docMk/>
            <pc:sldMk cId="210006357" sldId="585"/>
            <ac:spMk id="15" creationId="{8590ADD5-9383-4D3D-9047-3DA2593CCB5D}"/>
          </ac:spMkLst>
        </pc:spChg>
        <pc:spChg chg="del">
          <ac:chgData name="Graham, Rodrigus K" userId="d9c64f95-3094-4b9a-b4f1-ea74df9009bd" providerId="ADAL" clId="{EDAECA84-2241-40D9-B933-BD2BC10CA7A8}" dt="2023-01-17T05:58:35.353" v="857"/>
          <ac:spMkLst>
            <pc:docMk/>
            <pc:sldMk cId="210006357" sldId="585"/>
            <ac:spMk id="16" creationId="{169CC832-2974-4E8D-90ED-3E2941BA7336}"/>
          </ac:spMkLst>
        </pc:spChg>
        <pc:spChg chg="add">
          <ac:chgData name="Graham, Rodrigus K" userId="d9c64f95-3094-4b9a-b4f1-ea74df9009bd" providerId="ADAL" clId="{EDAECA84-2241-40D9-B933-BD2BC10CA7A8}" dt="2023-01-17T06:00:16.469" v="869" actId="26606"/>
          <ac:spMkLst>
            <pc:docMk/>
            <pc:sldMk cId="210006357" sldId="585"/>
            <ac:spMk id="17" creationId="{DABE3E45-88CF-45D8-8D40-C773324D93F6}"/>
          </ac:spMkLst>
        </pc:spChg>
        <pc:spChg chg="del">
          <ac:chgData name="Graham, Rodrigus K" userId="d9c64f95-3094-4b9a-b4f1-ea74df9009bd" providerId="ADAL" clId="{EDAECA84-2241-40D9-B933-BD2BC10CA7A8}" dt="2023-01-17T05:58:35.353" v="857"/>
          <ac:spMkLst>
            <pc:docMk/>
            <pc:sldMk cId="210006357" sldId="585"/>
            <ac:spMk id="18" creationId="{55222F96-971A-4F90-B841-6BAB416C7AC1}"/>
          </ac:spMkLst>
        </pc:spChg>
        <pc:spChg chg="del">
          <ac:chgData name="Graham, Rodrigus K" userId="d9c64f95-3094-4b9a-b4f1-ea74df9009bd" providerId="ADAL" clId="{EDAECA84-2241-40D9-B933-BD2BC10CA7A8}" dt="2023-01-17T05:58:35.353" v="857"/>
          <ac:spMkLst>
            <pc:docMk/>
            <pc:sldMk cId="210006357" sldId="585"/>
            <ac:spMk id="20" creationId="{08980754-6F4B-43C9-B9BE-127B6BED6586}"/>
          </ac:spMkLst>
        </pc:spChg>
        <pc:spChg chg="add">
          <ac:chgData name="Graham, Rodrigus K" userId="d9c64f95-3094-4b9a-b4f1-ea74df9009bd" providerId="ADAL" clId="{EDAECA84-2241-40D9-B933-BD2BC10CA7A8}" dt="2023-01-17T06:00:16.469" v="869" actId="26606"/>
          <ac:spMkLst>
            <pc:docMk/>
            <pc:sldMk cId="210006357" sldId="585"/>
            <ac:spMk id="21" creationId="{B91ECDA9-56DC-4270-8F33-01C5637B8CEB}"/>
          </ac:spMkLst>
        </pc:spChg>
        <pc:spChg chg="del">
          <ac:chgData name="Graham, Rodrigus K" userId="d9c64f95-3094-4b9a-b4f1-ea74df9009bd" providerId="ADAL" clId="{EDAECA84-2241-40D9-B933-BD2BC10CA7A8}" dt="2023-01-17T05:58:35.353" v="857"/>
          <ac:spMkLst>
            <pc:docMk/>
            <pc:sldMk cId="210006357" sldId="585"/>
            <ac:spMk id="22" creationId="{2C1BBA94-3F40-40AA-8BB9-E69E25E537C1}"/>
          </ac:spMkLst>
        </pc:spChg>
        <pc:spChg chg="add">
          <ac:chgData name="Graham, Rodrigus K" userId="d9c64f95-3094-4b9a-b4f1-ea74df9009bd" providerId="ADAL" clId="{EDAECA84-2241-40D9-B933-BD2BC10CA7A8}" dt="2023-01-17T06:00:16.469" v="869" actId="26606"/>
          <ac:spMkLst>
            <pc:docMk/>
            <pc:sldMk cId="210006357" sldId="585"/>
            <ac:spMk id="23" creationId="{75F47824-961D-465D-84F9-EAE11BC6173B}"/>
          </ac:spMkLst>
        </pc:spChg>
        <pc:spChg chg="add">
          <ac:chgData name="Graham, Rodrigus K" userId="d9c64f95-3094-4b9a-b4f1-ea74df9009bd" providerId="ADAL" clId="{EDAECA84-2241-40D9-B933-BD2BC10CA7A8}" dt="2023-01-17T06:00:16.469" v="869" actId="26606"/>
          <ac:spMkLst>
            <pc:docMk/>
            <pc:sldMk cId="210006357" sldId="585"/>
            <ac:spMk id="25" creationId="{FEC9DA3E-C1D7-472D-B7C0-F71AE41FBA23}"/>
          </ac:spMkLst>
        </pc:spChg>
        <pc:picChg chg="mod">
          <ac:chgData name="Graham, Rodrigus K" userId="d9c64f95-3094-4b9a-b4f1-ea74df9009bd" providerId="ADAL" clId="{EDAECA84-2241-40D9-B933-BD2BC10CA7A8}" dt="2023-01-17T06:00:16.469" v="869" actId="26606"/>
          <ac:picMkLst>
            <pc:docMk/>
            <pc:sldMk cId="210006357" sldId="585"/>
            <ac:picMk id="5" creationId="{FA3A228F-2847-8680-13DC-FD4D58FE9DA6}"/>
          </ac:picMkLst>
        </pc:picChg>
        <pc:cxnChg chg="add">
          <ac:chgData name="Graham, Rodrigus K" userId="d9c64f95-3094-4b9a-b4f1-ea74df9009bd" providerId="ADAL" clId="{EDAECA84-2241-40D9-B933-BD2BC10CA7A8}" dt="2023-01-17T06:00:16.469" v="869" actId="26606"/>
          <ac:cxnSpMkLst>
            <pc:docMk/>
            <pc:sldMk cId="210006357" sldId="585"/>
            <ac:cxnSpMk id="19" creationId="{49CD1692-827B-4C8D-B4A1-134FD04CF45C}"/>
          </ac:cxnSpMkLst>
        </pc:cxnChg>
      </pc:sldChg>
      <pc:sldChg chg="addSp delSp modSp add mod setBg delDesignElem">
        <pc:chgData name="Graham, Rodrigus K" userId="d9c64f95-3094-4b9a-b4f1-ea74df9009bd" providerId="ADAL" clId="{EDAECA84-2241-40D9-B933-BD2BC10CA7A8}" dt="2023-01-17T16:06:43.394" v="2833" actId="20577"/>
        <pc:sldMkLst>
          <pc:docMk/>
          <pc:sldMk cId="4205309522" sldId="586"/>
        </pc:sldMkLst>
        <pc:spChg chg="mod">
          <ac:chgData name="Graham, Rodrigus K" userId="d9c64f95-3094-4b9a-b4f1-ea74df9009bd" providerId="ADAL" clId="{EDAECA84-2241-40D9-B933-BD2BC10CA7A8}" dt="2023-01-17T16:01:43.378" v="2737" actId="207"/>
          <ac:spMkLst>
            <pc:docMk/>
            <pc:sldMk cId="4205309522" sldId="586"/>
            <ac:spMk id="2" creationId="{41C19DDF-E41B-5EC9-1D76-01C3B38F5C53}"/>
          </ac:spMkLst>
        </pc:spChg>
        <pc:spChg chg="mod">
          <ac:chgData name="Graham, Rodrigus K" userId="d9c64f95-3094-4b9a-b4f1-ea74df9009bd" providerId="ADAL" clId="{EDAECA84-2241-40D9-B933-BD2BC10CA7A8}" dt="2023-01-17T16:06:43.394" v="2833" actId="20577"/>
          <ac:spMkLst>
            <pc:docMk/>
            <pc:sldMk cId="4205309522" sldId="586"/>
            <ac:spMk id="4" creationId="{0AE9BB8C-1314-1CE7-D2DA-099987F3F7AB}"/>
          </ac:spMkLst>
        </pc:spChg>
        <pc:spChg chg="add">
          <ac:chgData name="Graham, Rodrigus K" userId="d9c64f95-3094-4b9a-b4f1-ea74df9009bd" providerId="ADAL" clId="{EDAECA84-2241-40D9-B933-BD2BC10CA7A8}" dt="2023-01-17T16:01:19.550" v="2731" actId="26606"/>
          <ac:spMkLst>
            <pc:docMk/>
            <pc:sldMk cId="4205309522" sldId="586"/>
            <ac:spMk id="10" creationId="{8590ADD5-9383-4D3D-9047-3DA2593CCB5D}"/>
          </ac:spMkLst>
        </pc:spChg>
        <pc:spChg chg="add">
          <ac:chgData name="Graham, Rodrigus K" userId="d9c64f95-3094-4b9a-b4f1-ea74df9009bd" providerId="ADAL" clId="{EDAECA84-2241-40D9-B933-BD2BC10CA7A8}" dt="2023-01-17T16:01:19.550" v="2731" actId="26606"/>
          <ac:spMkLst>
            <pc:docMk/>
            <pc:sldMk cId="4205309522" sldId="586"/>
            <ac:spMk id="11" creationId="{DABE3E45-88CF-45D8-8D40-C773324D93F6}"/>
          </ac:spMkLst>
        </pc:spChg>
        <pc:spChg chg="add">
          <ac:chgData name="Graham, Rodrigus K" userId="d9c64f95-3094-4b9a-b4f1-ea74df9009bd" providerId="ADAL" clId="{EDAECA84-2241-40D9-B933-BD2BC10CA7A8}" dt="2023-01-17T16:01:19.550" v="2731" actId="26606"/>
          <ac:spMkLst>
            <pc:docMk/>
            <pc:sldMk cId="4205309522" sldId="586"/>
            <ac:spMk id="13" creationId="{1CD81A2A-6ED4-4EF4-A14C-912D31E14800}"/>
          </ac:spMkLst>
        </pc:spChg>
        <pc:spChg chg="add">
          <ac:chgData name="Graham, Rodrigus K" userId="d9c64f95-3094-4b9a-b4f1-ea74df9009bd" providerId="ADAL" clId="{EDAECA84-2241-40D9-B933-BD2BC10CA7A8}" dt="2023-01-17T16:01:19.550" v="2731" actId="26606"/>
          <ac:spMkLst>
            <pc:docMk/>
            <pc:sldMk cId="4205309522" sldId="586"/>
            <ac:spMk id="14" creationId="{B91ECDA9-56DC-4270-8F33-01C5637B8CEB}"/>
          </ac:spMkLst>
        </pc:spChg>
        <pc:spChg chg="add">
          <ac:chgData name="Graham, Rodrigus K" userId="d9c64f95-3094-4b9a-b4f1-ea74df9009bd" providerId="ADAL" clId="{EDAECA84-2241-40D9-B933-BD2BC10CA7A8}" dt="2023-01-17T16:01:19.550" v="2731" actId="26606"/>
          <ac:spMkLst>
            <pc:docMk/>
            <pc:sldMk cId="4205309522" sldId="586"/>
            <ac:spMk id="15" creationId="{1661932C-CA15-4E17-B115-FAE7CBEE4789}"/>
          </ac:spMkLst>
        </pc:spChg>
        <pc:spChg chg="add">
          <ac:chgData name="Graham, Rodrigus K" userId="d9c64f95-3094-4b9a-b4f1-ea74df9009bd" providerId="ADAL" clId="{EDAECA84-2241-40D9-B933-BD2BC10CA7A8}" dt="2023-01-17T16:01:19.550" v="2731" actId="26606"/>
          <ac:spMkLst>
            <pc:docMk/>
            <pc:sldMk cId="4205309522" sldId="586"/>
            <ac:spMk id="16" creationId="{75F47824-961D-465D-84F9-EAE11BC6173B}"/>
          </ac:spMkLst>
        </pc:spChg>
        <pc:spChg chg="del">
          <ac:chgData name="Graham, Rodrigus K" userId="d9c64f95-3094-4b9a-b4f1-ea74df9009bd" providerId="ADAL" clId="{EDAECA84-2241-40D9-B933-BD2BC10CA7A8}" dt="2023-01-17T16:00:24.383" v="2725"/>
          <ac:spMkLst>
            <pc:docMk/>
            <pc:sldMk cId="4205309522" sldId="586"/>
            <ac:spMk id="17" creationId="{8590ADD5-9383-4D3D-9047-3DA2593CCB5D}"/>
          </ac:spMkLst>
        </pc:spChg>
        <pc:spChg chg="add">
          <ac:chgData name="Graham, Rodrigus K" userId="d9c64f95-3094-4b9a-b4f1-ea74df9009bd" providerId="ADAL" clId="{EDAECA84-2241-40D9-B933-BD2BC10CA7A8}" dt="2023-01-17T16:01:19.550" v="2731" actId="26606"/>
          <ac:spMkLst>
            <pc:docMk/>
            <pc:sldMk cId="4205309522" sldId="586"/>
            <ac:spMk id="18" creationId="{FEC9DA3E-C1D7-472D-B7C0-F71AE41FBA23}"/>
          </ac:spMkLst>
        </pc:spChg>
        <pc:spChg chg="del">
          <ac:chgData name="Graham, Rodrigus K" userId="d9c64f95-3094-4b9a-b4f1-ea74df9009bd" providerId="ADAL" clId="{EDAECA84-2241-40D9-B933-BD2BC10CA7A8}" dt="2023-01-17T16:00:24.383" v="2725"/>
          <ac:spMkLst>
            <pc:docMk/>
            <pc:sldMk cId="4205309522" sldId="586"/>
            <ac:spMk id="19" creationId="{DABE3E45-88CF-45D8-8D40-C773324D93F6}"/>
          </ac:spMkLst>
        </pc:spChg>
        <pc:spChg chg="del">
          <ac:chgData name="Graham, Rodrigus K" userId="d9c64f95-3094-4b9a-b4f1-ea74df9009bd" providerId="ADAL" clId="{EDAECA84-2241-40D9-B933-BD2BC10CA7A8}" dt="2023-01-17T16:00:24.383" v="2725"/>
          <ac:spMkLst>
            <pc:docMk/>
            <pc:sldMk cId="4205309522" sldId="586"/>
            <ac:spMk id="20" creationId="{1CD81A2A-6ED4-4EF4-A14C-912D31E14800}"/>
          </ac:spMkLst>
        </pc:spChg>
        <pc:spChg chg="del">
          <ac:chgData name="Graham, Rodrigus K" userId="d9c64f95-3094-4b9a-b4f1-ea74df9009bd" providerId="ADAL" clId="{EDAECA84-2241-40D9-B933-BD2BC10CA7A8}" dt="2023-01-17T16:00:24.383" v="2725"/>
          <ac:spMkLst>
            <pc:docMk/>
            <pc:sldMk cId="4205309522" sldId="586"/>
            <ac:spMk id="23" creationId="{B91ECDA9-56DC-4270-8F33-01C5637B8CEB}"/>
          </ac:spMkLst>
        </pc:spChg>
        <pc:spChg chg="del">
          <ac:chgData name="Graham, Rodrigus K" userId="d9c64f95-3094-4b9a-b4f1-ea74df9009bd" providerId="ADAL" clId="{EDAECA84-2241-40D9-B933-BD2BC10CA7A8}" dt="2023-01-17T16:00:24.383" v="2725"/>
          <ac:spMkLst>
            <pc:docMk/>
            <pc:sldMk cId="4205309522" sldId="586"/>
            <ac:spMk id="25" creationId="{75F47824-961D-465D-84F9-EAE11BC6173B}"/>
          </ac:spMkLst>
        </pc:spChg>
        <pc:spChg chg="del">
          <ac:chgData name="Graham, Rodrigus K" userId="d9c64f95-3094-4b9a-b4f1-ea74df9009bd" providerId="ADAL" clId="{EDAECA84-2241-40D9-B933-BD2BC10CA7A8}" dt="2023-01-17T16:00:24.383" v="2725"/>
          <ac:spMkLst>
            <pc:docMk/>
            <pc:sldMk cId="4205309522" sldId="586"/>
            <ac:spMk id="27" creationId="{FEC9DA3E-C1D7-472D-B7C0-F71AE41FBA23}"/>
          </ac:spMkLst>
        </pc:spChg>
        <pc:spChg chg="del">
          <ac:chgData name="Graham, Rodrigus K" userId="d9c64f95-3094-4b9a-b4f1-ea74df9009bd" providerId="ADAL" clId="{EDAECA84-2241-40D9-B933-BD2BC10CA7A8}" dt="2023-01-17T16:00:24.383" v="2725"/>
          <ac:spMkLst>
            <pc:docMk/>
            <pc:sldMk cId="4205309522" sldId="586"/>
            <ac:spMk id="28" creationId="{1661932C-CA15-4E17-B115-FAE7CBEE4789}"/>
          </ac:spMkLst>
        </pc:spChg>
        <pc:cxnChg chg="add">
          <ac:chgData name="Graham, Rodrigus K" userId="d9c64f95-3094-4b9a-b4f1-ea74df9009bd" providerId="ADAL" clId="{EDAECA84-2241-40D9-B933-BD2BC10CA7A8}" dt="2023-01-17T16:01:19.550" v="2731" actId="26606"/>
          <ac:cxnSpMkLst>
            <pc:docMk/>
            <pc:sldMk cId="4205309522" sldId="586"/>
            <ac:cxnSpMk id="12" creationId="{49CD1692-827B-4C8D-B4A1-134FD04CF45C}"/>
          </ac:cxnSpMkLst>
        </pc:cxnChg>
        <pc:cxnChg chg="del">
          <ac:chgData name="Graham, Rodrigus K" userId="d9c64f95-3094-4b9a-b4f1-ea74df9009bd" providerId="ADAL" clId="{EDAECA84-2241-40D9-B933-BD2BC10CA7A8}" dt="2023-01-17T16:00:24.383" v="2725"/>
          <ac:cxnSpMkLst>
            <pc:docMk/>
            <pc:sldMk cId="4205309522" sldId="586"/>
            <ac:cxnSpMk id="21" creationId="{49CD1692-827B-4C8D-B4A1-134FD04CF45C}"/>
          </ac:cxnSpMkLst>
        </pc:cxnChg>
      </pc:sldChg>
      <pc:sldChg chg="addSp delSp modSp add mod setBg delDesignElem">
        <pc:chgData name="Graham, Rodrigus K" userId="d9c64f95-3094-4b9a-b4f1-ea74df9009bd" providerId="ADAL" clId="{EDAECA84-2241-40D9-B933-BD2BC10CA7A8}" dt="2023-01-17T16:07:14.489" v="2845" actId="20577"/>
        <pc:sldMkLst>
          <pc:docMk/>
          <pc:sldMk cId="739127442" sldId="587"/>
        </pc:sldMkLst>
        <pc:spChg chg="mod">
          <ac:chgData name="Graham, Rodrigus K" userId="d9c64f95-3094-4b9a-b4f1-ea74df9009bd" providerId="ADAL" clId="{EDAECA84-2241-40D9-B933-BD2BC10CA7A8}" dt="2023-01-17T16:02:25.383" v="2746" actId="207"/>
          <ac:spMkLst>
            <pc:docMk/>
            <pc:sldMk cId="739127442" sldId="587"/>
            <ac:spMk id="2" creationId="{41C19DDF-E41B-5EC9-1D76-01C3B38F5C53}"/>
          </ac:spMkLst>
        </pc:spChg>
        <pc:spChg chg="mod">
          <ac:chgData name="Graham, Rodrigus K" userId="d9c64f95-3094-4b9a-b4f1-ea74df9009bd" providerId="ADAL" clId="{EDAECA84-2241-40D9-B933-BD2BC10CA7A8}" dt="2023-01-17T16:07:14.489" v="2845" actId="20577"/>
          <ac:spMkLst>
            <pc:docMk/>
            <pc:sldMk cId="739127442" sldId="587"/>
            <ac:spMk id="6" creationId="{A1448D49-E8D8-DA1E-C0F3-57EC2F7E726E}"/>
          </ac:spMkLst>
        </pc:spChg>
        <pc:spChg chg="add">
          <ac:chgData name="Graham, Rodrigus K" userId="d9c64f95-3094-4b9a-b4f1-ea74df9009bd" providerId="ADAL" clId="{EDAECA84-2241-40D9-B933-BD2BC10CA7A8}" dt="2023-01-17T16:01:53.717" v="2738" actId="26606"/>
          <ac:spMkLst>
            <pc:docMk/>
            <pc:sldMk cId="739127442" sldId="587"/>
            <ac:spMk id="8" creationId="{1CD81A2A-6ED4-4EF4-A14C-912D31E14800}"/>
          </ac:spMkLst>
        </pc:spChg>
        <pc:spChg chg="add">
          <ac:chgData name="Graham, Rodrigus K" userId="d9c64f95-3094-4b9a-b4f1-ea74df9009bd" providerId="ADAL" clId="{EDAECA84-2241-40D9-B933-BD2BC10CA7A8}" dt="2023-01-17T16:01:53.717" v="2738" actId="26606"/>
          <ac:spMkLst>
            <pc:docMk/>
            <pc:sldMk cId="739127442" sldId="587"/>
            <ac:spMk id="9" creationId="{1661932C-CA15-4E17-B115-FAE7CBEE4789}"/>
          </ac:spMkLst>
        </pc:spChg>
        <pc:spChg chg="add">
          <ac:chgData name="Graham, Rodrigus K" userId="d9c64f95-3094-4b9a-b4f1-ea74df9009bd" providerId="ADAL" clId="{EDAECA84-2241-40D9-B933-BD2BC10CA7A8}" dt="2023-01-17T16:01:53.717" v="2738" actId="26606"/>
          <ac:spMkLst>
            <pc:docMk/>
            <pc:sldMk cId="739127442" sldId="587"/>
            <ac:spMk id="10" creationId="{8590ADD5-9383-4D3D-9047-3DA2593CCB5D}"/>
          </ac:spMkLst>
        </pc:spChg>
        <pc:spChg chg="del">
          <ac:chgData name="Graham, Rodrigus K" userId="d9c64f95-3094-4b9a-b4f1-ea74df9009bd" providerId="ADAL" clId="{EDAECA84-2241-40D9-B933-BD2BC10CA7A8}" dt="2023-01-17T16:00:24.383" v="2725"/>
          <ac:spMkLst>
            <pc:docMk/>
            <pc:sldMk cId="739127442" sldId="587"/>
            <ac:spMk id="11" creationId="{1CD81A2A-6ED4-4EF4-A14C-912D31E14800}"/>
          </ac:spMkLst>
        </pc:spChg>
        <pc:spChg chg="add">
          <ac:chgData name="Graham, Rodrigus K" userId="d9c64f95-3094-4b9a-b4f1-ea74df9009bd" providerId="ADAL" clId="{EDAECA84-2241-40D9-B933-BD2BC10CA7A8}" dt="2023-01-17T16:01:53.717" v="2738" actId="26606"/>
          <ac:spMkLst>
            <pc:docMk/>
            <pc:sldMk cId="739127442" sldId="587"/>
            <ac:spMk id="12" creationId="{DABE3E45-88CF-45D8-8D40-C773324D93F6}"/>
          </ac:spMkLst>
        </pc:spChg>
        <pc:spChg chg="del">
          <ac:chgData name="Graham, Rodrigus K" userId="d9c64f95-3094-4b9a-b4f1-ea74df9009bd" providerId="ADAL" clId="{EDAECA84-2241-40D9-B933-BD2BC10CA7A8}" dt="2023-01-17T16:00:24.383" v="2725"/>
          <ac:spMkLst>
            <pc:docMk/>
            <pc:sldMk cId="739127442" sldId="587"/>
            <ac:spMk id="13" creationId="{1661932C-CA15-4E17-B115-FAE7CBEE4789}"/>
          </ac:spMkLst>
        </pc:spChg>
        <pc:spChg chg="del">
          <ac:chgData name="Graham, Rodrigus K" userId="d9c64f95-3094-4b9a-b4f1-ea74df9009bd" providerId="ADAL" clId="{EDAECA84-2241-40D9-B933-BD2BC10CA7A8}" dt="2023-01-17T16:00:24.383" v="2725"/>
          <ac:spMkLst>
            <pc:docMk/>
            <pc:sldMk cId="739127442" sldId="587"/>
            <ac:spMk id="15" creationId="{8590ADD5-9383-4D3D-9047-3DA2593CCB5D}"/>
          </ac:spMkLst>
        </pc:spChg>
        <pc:spChg chg="add">
          <ac:chgData name="Graham, Rodrigus K" userId="d9c64f95-3094-4b9a-b4f1-ea74df9009bd" providerId="ADAL" clId="{EDAECA84-2241-40D9-B933-BD2BC10CA7A8}" dt="2023-01-17T16:01:53.717" v="2738" actId="26606"/>
          <ac:spMkLst>
            <pc:docMk/>
            <pc:sldMk cId="739127442" sldId="587"/>
            <ac:spMk id="16" creationId="{B91ECDA9-56DC-4270-8F33-01C5637B8CEB}"/>
          </ac:spMkLst>
        </pc:spChg>
        <pc:spChg chg="del">
          <ac:chgData name="Graham, Rodrigus K" userId="d9c64f95-3094-4b9a-b4f1-ea74df9009bd" providerId="ADAL" clId="{EDAECA84-2241-40D9-B933-BD2BC10CA7A8}" dt="2023-01-17T16:00:24.383" v="2725"/>
          <ac:spMkLst>
            <pc:docMk/>
            <pc:sldMk cId="739127442" sldId="587"/>
            <ac:spMk id="17" creationId="{DABE3E45-88CF-45D8-8D40-C773324D93F6}"/>
          </ac:spMkLst>
        </pc:spChg>
        <pc:spChg chg="add">
          <ac:chgData name="Graham, Rodrigus K" userId="d9c64f95-3094-4b9a-b4f1-ea74df9009bd" providerId="ADAL" clId="{EDAECA84-2241-40D9-B933-BD2BC10CA7A8}" dt="2023-01-17T16:01:53.717" v="2738" actId="26606"/>
          <ac:spMkLst>
            <pc:docMk/>
            <pc:sldMk cId="739127442" sldId="587"/>
            <ac:spMk id="18" creationId="{75F47824-961D-465D-84F9-EAE11BC6173B}"/>
          </ac:spMkLst>
        </pc:spChg>
        <pc:spChg chg="add">
          <ac:chgData name="Graham, Rodrigus K" userId="d9c64f95-3094-4b9a-b4f1-ea74df9009bd" providerId="ADAL" clId="{EDAECA84-2241-40D9-B933-BD2BC10CA7A8}" dt="2023-01-17T16:01:53.717" v="2738" actId="26606"/>
          <ac:spMkLst>
            <pc:docMk/>
            <pc:sldMk cId="739127442" sldId="587"/>
            <ac:spMk id="20" creationId="{FEC9DA3E-C1D7-472D-B7C0-F71AE41FBA23}"/>
          </ac:spMkLst>
        </pc:spChg>
        <pc:spChg chg="del">
          <ac:chgData name="Graham, Rodrigus K" userId="d9c64f95-3094-4b9a-b4f1-ea74df9009bd" providerId="ADAL" clId="{EDAECA84-2241-40D9-B933-BD2BC10CA7A8}" dt="2023-01-17T16:00:24.383" v="2725"/>
          <ac:spMkLst>
            <pc:docMk/>
            <pc:sldMk cId="739127442" sldId="587"/>
            <ac:spMk id="21" creationId="{B91ECDA9-56DC-4270-8F33-01C5637B8CEB}"/>
          </ac:spMkLst>
        </pc:spChg>
        <pc:spChg chg="del">
          <ac:chgData name="Graham, Rodrigus K" userId="d9c64f95-3094-4b9a-b4f1-ea74df9009bd" providerId="ADAL" clId="{EDAECA84-2241-40D9-B933-BD2BC10CA7A8}" dt="2023-01-17T16:00:24.383" v="2725"/>
          <ac:spMkLst>
            <pc:docMk/>
            <pc:sldMk cId="739127442" sldId="587"/>
            <ac:spMk id="23" creationId="{75F47824-961D-465D-84F9-EAE11BC6173B}"/>
          </ac:spMkLst>
        </pc:spChg>
        <pc:spChg chg="del">
          <ac:chgData name="Graham, Rodrigus K" userId="d9c64f95-3094-4b9a-b4f1-ea74df9009bd" providerId="ADAL" clId="{EDAECA84-2241-40D9-B933-BD2BC10CA7A8}" dt="2023-01-17T16:00:24.383" v="2725"/>
          <ac:spMkLst>
            <pc:docMk/>
            <pc:sldMk cId="739127442" sldId="587"/>
            <ac:spMk id="25" creationId="{FEC9DA3E-C1D7-472D-B7C0-F71AE41FBA23}"/>
          </ac:spMkLst>
        </pc:spChg>
        <pc:cxnChg chg="add">
          <ac:chgData name="Graham, Rodrigus K" userId="d9c64f95-3094-4b9a-b4f1-ea74df9009bd" providerId="ADAL" clId="{EDAECA84-2241-40D9-B933-BD2BC10CA7A8}" dt="2023-01-17T16:01:53.717" v="2738" actId="26606"/>
          <ac:cxnSpMkLst>
            <pc:docMk/>
            <pc:sldMk cId="739127442" sldId="587"/>
            <ac:cxnSpMk id="14" creationId="{49CD1692-827B-4C8D-B4A1-134FD04CF45C}"/>
          </ac:cxnSpMkLst>
        </pc:cxnChg>
        <pc:cxnChg chg="del">
          <ac:chgData name="Graham, Rodrigus K" userId="d9c64f95-3094-4b9a-b4f1-ea74df9009bd" providerId="ADAL" clId="{EDAECA84-2241-40D9-B933-BD2BC10CA7A8}" dt="2023-01-17T16:00:24.383" v="2725"/>
          <ac:cxnSpMkLst>
            <pc:docMk/>
            <pc:sldMk cId="739127442" sldId="587"/>
            <ac:cxnSpMk id="19" creationId="{49CD1692-827B-4C8D-B4A1-134FD04CF45C}"/>
          </ac:cxnSpMkLst>
        </pc:cxnChg>
      </pc:sldChg>
      <pc:sldChg chg="addSp delSp modSp add mod setBg delDesignElem">
        <pc:chgData name="Graham, Rodrigus K" userId="d9c64f95-3094-4b9a-b4f1-ea74df9009bd" providerId="ADAL" clId="{EDAECA84-2241-40D9-B933-BD2BC10CA7A8}" dt="2023-01-17T16:08:40.994" v="2875" actId="20577"/>
        <pc:sldMkLst>
          <pc:docMk/>
          <pc:sldMk cId="2617420957" sldId="588"/>
        </pc:sldMkLst>
        <pc:spChg chg="mod">
          <ac:chgData name="Graham, Rodrigus K" userId="d9c64f95-3094-4b9a-b4f1-ea74df9009bd" providerId="ADAL" clId="{EDAECA84-2241-40D9-B933-BD2BC10CA7A8}" dt="2023-01-17T16:03:16.751" v="2755" actId="207"/>
          <ac:spMkLst>
            <pc:docMk/>
            <pc:sldMk cId="2617420957" sldId="588"/>
            <ac:spMk id="2" creationId="{41C19DDF-E41B-5EC9-1D76-01C3B38F5C53}"/>
          </ac:spMkLst>
        </pc:spChg>
        <pc:spChg chg="mod">
          <ac:chgData name="Graham, Rodrigus K" userId="d9c64f95-3094-4b9a-b4f1-ea74df9009bd" providerId="ADAL" clId="{EDAECA84-2241-40D9-B933-BD2BC10CA7A8}" dt="2023-01-17T16:08:40.994" v="2875" actId="20577"/>
          <ac:spMkLst>
            <pc:docMk/>
            <pc:sldMk cId="2617420957" sldId="588"/>
            <ac:spMk id="4" creationId="{0AE9BB8C-1314-1CE7-D2DA-099987F3F7AB}"/>
          </ac:spMkLst>
        </pc:spChg>
        <pc:spChg chg="add">
          <ac:chgData name="Graham, Rodrigus K" userId="d9c64f95-3094-4b9a-b4f1-ea74df9009bd" providerId="ADAL" clId="{EDAECA84-2241-40D9-B933-BD2BC10CA7A8}" dt="2023-01-17T16:02:47.207" v="2747" actId="26606"/>
          <ac:spMkLst>
            <pc:docMk/>
            <pc:sldMk cId="2617420957" sldId="588"/>
            <ac:spMk id="10" creationId="{8590ADD5-9383-4D3D-9047-3DA2593CCB5D}"/>
          </ac:spMkLst>
        </pc:spChg>
        <pc:spChg chg="add">
          <ac:chgData name="Graham, Rodrigus K" userId="d9c64f95-3094-4b9a-b4f1-ea74df9009bd" providerId="ADAL" clId="{EDAECA84-2241-40D9-B933-BD2BC10CA7A8}" dt="2023-01-17T16:02:47.207" v="2747" actId="26606"/>
          <ac:spMkLst>
            <pc:docMk/>
            <pc:sldMk cId="2617420957" sldId="588"/>
            <ac:spMk id="11" creationId="{DABE3E45-88CF-45D8-8D40-C773324D93F6}"/>
          </ac:spMkLst>
        </pc:spChg>
        <pc:spChg chg="add">
          <ac:chgData name="Graham, Rodrigus K" userId="d9c64f95-3094-4b9a-b4f1-ea74df9009bd" providerId="ADAL" clId="{EDAECA84-2241-40D9-B933-BD2BC10CA7A8}" dt="2023-01-17T16:02:47.207" v="2747" actId="26606"/>
          <ac:spMkLst>
            <pc:docMk/>
            <pc:sldMk cId="2617420957" sldId="588"/>
            <ac:spMk id="13" creationId="{1CD81A2A-6ED4-4EF4-A14C-912D31E14800}"/>
          </ac:spMkLst>
        </pc:spChg>
        <pc:spChg chg="add">
          <ac:chgData name="Graham, Rodrigus K" userId="d9c64f95-3094-4b9a-b4f1-ea74df9009bd" providerId="ADAL" clId="{EDAECA84-2241-40D9-B933-BD2BC10CA7A8}" dt="2023-01-17T16:02:47.207" v="2747" actId="26606"/>
          <ac:spMkLst>
            <pc:docMk/>
            <pc:sldMk cId="2617420957" sldId="588"/>
            <ac:spMk id="14" creationId="{B91ECDA9-56DC-4270-8F33-01C5637B8CEB}"/>
          </ac:spMkLst>
        </pc:spChg>
        <pc:spChg chg="add">
          <ac:chgData name="Graham, Rodrigus K" userId="d9c64f95-3094-4b9a-b4f1-ea74df9009bd" providerId="ADAL" clId="{EDAECA84-2241-40D9-B933-BD2BC10CA7A8}" dt="2023-01-17T16:02:47.207" v="2747" actId="26606"/>
          <ac:spMkLst>
            <pc:docMk/>
            <pc:sldMk cId="2617420957" sldId="588"/>
            <ac:spMk id="15" creationId="{1661932C-CA15-4E17-B115-FAE7CBEE4789}"/>
          </ac:spMkLst>
        </pc:spChg>
        <pc:spChg chg="add">
          <ac:chgData name="Graham, Rodrigus K" userId="d9c64f95-3094-4b9a-b4f1-ea74df9009bd" providerId="ADAL" clId="{EDAECA84-2241-40D9-B933-BD2BC10CA7A8}" dt="2023-01-17T16:02:47.207" v="2747" actId="26606"/>
          <ac:spMkLst>
            <pc:docMk/>
            <pc:sldMk cId="2617420957" sldId="588"/>
            <ac:spMk id="16" creationId="{75F47824-961D-465D-84F9-EAE11BC6173B}"/>
          </ac:spMkLst>
        </pc:spChg>
        <pc:spChg chg="del">
          <ac:chgData name="Graham, Rodrigus K" userId="d9c64f95-3094-4b9a-b4f1-ea74df9009bd" providerId="ADAL" clId="{EDAECA84-2241-40D9-B933-BD2BC10CA7A8}" dt="2023-01-17T16:00:41.582" v="2730"/>
          <ac:spMkLst>
            <pc:docMk/>
            <pc:sldMk cId="2617420957" sldId="588"/>
            <ac:spMk id="17" creationId="{8590ADD5-9383-4D3D-9047-3DA2593CCB5D}"/>
          </ac:spMkLst>
        </pc:spChg>
        <pc:spChg chg="add">
          <ac:chgData name="Graham, Rodrigus K" userId="d9c64f95-3094-4b9a-b4f1-ea74df9009bd" providerId="ADAL" clId="{EDAECA84-2241-40D9-B933-BD2BC10CA7A8}" dt="2023-01-17T16:02:47.207" v="2747" actId="26606"/>
          <ac:spMkLst>
            <pc:docMk/>
            <pc:sldMk cId="2617420957" sldId="588"/>
            <ac:spMk id="18" creationId="{FEC9DA3E-C1D7-472D-B7C0-F71AE41FBA23}"/>
          </ac:spMkLst>
        </pc:spChg>
        <pc:spChg chg="del">
          <ac:chgData name="Graham, Rodrigus K" userId="d9c64f95-3094-4b9a-b4f1-ea74df9009bd" providerId="ADAL" clId="{EDAECA84-2241-40D9-B933-BD2BC10CA7A8}" dt="2023-01-17T16:00:41.582" v="2730"/>
          <ac:spMkLst>
            <pc:docMk/>
            <pc:sldMk cId="2617420957" sldId="588"/>
            <ac:spMk id="19" creationId="{DABE3E45-88CF-45D8-8D40-C773324D93F6}"/>
          </ac:spMkLst>
        </pc:spChg>
        <pc:spChg chg="del">
          <ac:chgData name="Graham, Rodrigus K" userId="d9c64f95-3094-4b9a-b4f1-ea74df9009bd" providerId="ADAL" clId="{EDAECA84-2241-40D9-B933-BD2BC10CA7A8}" dt="2023-01-17T16:00:41.582" v="2730"/>
          <ac:spMkLst>
            <pc:docMk/>
            <pc:sldMk cId="2617420957" sldId="588"/>
            <ac:spMk id="20" creationId="{1CD81A2A-6ED4-4EF4-A14C-912D31E14800}"/>
          </ac:spMkLst>
        </pc:spChg>
        <pc:spChg chg="del">
          <ac:chgData name="Graham, Rodrigus K" userId="d9c64f95-3094-4b9a-b4f1-ea74df9009bd" providerId="ADAL" clId="{EDAECA84-2241-40D9-B933-BD2BC10CA7A8}" dt="2023-01-17T16:00:41.582" v="2730"/>
          <ac:spMkLst>
            <pc:docMk/>
            <pc:sldMk cId="2617420957" sldId="588"/>
            <ac:spMk id="23" creationId="{B91ECDA9-56DC-4270-8F33-01C5637B8CEB}"/>
          </ac:spMkLst>
        </pc:spChg>
        <pc:spChg chg="del">
          <ac:chgData name="Graham, Rodrigus K" userId="d9c64f95-3094-4b9a-b4f1-ea74df9009bd" providerId="ADAL" clId="{EDAECA84-2241-40D9-B933-BD2BC10CA7A8}" dt="2023-01-17T16:00:41.582" v="2730"/>
          <ac:spMkLst>
            <pc:docMk/>
            <pc:sldMk cId="2617420957" sldId="588"/>
            <ac:spMk id="25" creationId="{75F47824-961D-465D-84F9-EAE11BC6173B}"/>
          </ac:spMkLst>
        </pc:spChg>
        <pc:spChg chg="del">
          <ac:chgData name="Graham, Rodrigus K" userId="d9c64f95-3094-4b9a-b4f1-ea74df9009bd" providerId="ADAL" clId="{EDAECA84-2241-40D9-B933-BD2BC10CA7A8}" dt="2023-01-17T16:00:41.582" v="2730"/>
          <ac:spMkLst>
            <pc:docMk/>
            <pc:sldMk cId="2617420957" sldId="588"/>
            <ac:spMk id="27" creationId="{FEC9DA3E-C1D7-472D-B7C0-F71AE41FBA23}"/>
          </ac:spMkLst>
        </pc:spChg>
        <pc:spChg chg="del">
          <ac:chgData name="Graham, Rodrigus K" userId="d9c64f95-3094-4b9a-b4f1-ea74df9009bd" providerId="ADAL" clId="{EDAECA84-2241-40D9-B933-BD2BC10CA7A8}" dt="2023-01-17T16:00:41.582" v="2730"/>
          <ac:spMkLst>
            <pc:docMk/>
            <pc:sldMk cId="2617420957" sldId="588"/>
            <ac:spMk id="28" creationId="{1661932C-CA15-4E17-B115-FAE7CBEE4789}"/>
          </ac:spMkLst>
        </pc:spChg>
        <pc:cxnChg chg="add">
          <ac:chgData name="Graham, Rodrigus K" userId="d9c64f95-3094-4b9a-b4f1-ea74df9009bd" providerId="ADAL" clId="{EDAECA84-2241-40D9-B933-BD2BC10CA7A8}" dt="2023-01-17T16:02:47.207" v="2747" actId="26606"/>
          <ac:cxnSpMkLst>
            <pc:docMk/>
            <pc:sldMk cId="2617420957" sldId="588"/>
            <ac:cxnSpMk id="12" creationId="{49CD1692-827B-4C8D-B4A1-134FD04CF45C}"/>
          </ac:cxnSpMkLst>
        </pc:cxnChg>
        <pc:cxnChg chg="del">
          <ac:chgData name="Graham, Rodrigus K" userId="d9c64f95-3094-4b9a-b4f1-ea74df9009bd" providerId="ADAL" clId="{EDAECA84-2241-40D9-B933-BD2BC10CA7A8}" dt="2023-01-17T16:00:41.582" v="2730"/>
          <ac:cxnSpMkLst>
            <pc:docMk/>
            <pc:sldMk cId="2617420957" sldId="588"/>
            <ac:cxnSpMk id="21" creationId="{49CD1692-827B-4C8D-B4A1-134FD04CF45C}"/>
          </ac:cxnSpMkLst>
        </pc:cxnChg>
      </pc:sldChg>
      <pc:sldChg chg="addSp delSp modSp add mod setBg delDesignElem">
        <pc:chgData name="Graham, Rodrigus K" userId="d9c64f95-3094-4b9a-b4f1-ea74df9009bd" providerId="ADAL" clId="{EDAECA84-2241-40D9-B933-BD2BC10CA7A8}" dt="2023-01-17T16:08:55.136" v="2890" actId="20577"/>
        <pc:sldMkLst>
          <pc:docMk/>
          <pc:sldMk cId="1310870489" sldId="589"/>
        </pc:sldMkLst>
        <pc:spChg chg="mod">
          <ac:chgData name="Graham, Rodrigus K" userId="d9c64f95-3094-4b9a-b4f1-ea74df9009bd" providerId="ADAL" clId="{EDAECA84-2241-40D9-B933-BD2BC10CA7A8}" dt="2023-01-17T16:04:09.645" v="2762" actId="207"/>
          <ac:spMkLst>
            <pc:docMk/>
            <pc:sldMk cId="1310870489" sldId="589"/>
            <ac:spMk id="2" creationId="{41C19DDF-E41B-5EC9-1D76-01C3B38F5C53}"/>
          </ac:spMkLst>
        </pc:spChg>
        <pc:spChg chg="mod">
          <ac:chgData name="Graham, Rodrigus K" userId="d9c64f95-3094-4b9a-b4f1-ea74df9009bd" providerId="ADAL" clId="{EDAECA84-2241-40D9-B933-BD2BC10CA7A8}" dt="2023-01-17T16:08:55.136" v="2890" actId="20577"/>
          <ac:spMkLst>
            <pc:docMk/>
            <pc:sldMk cId="1310870489" sldId="589"/>
            <ac:spMk id="6" creationId="{A1448D49-E8D8-DA1E-C0F3-57EC2F7E726E}"/>
          </ac:spMkLst>
        </pc:spChg>
        <pc:spChg chg="add">
          <ac:chgData name="Graham, Rodrigus K" userId="d9c64f95-3094-4b9a-b4f1-ea74df9009bd" providerId="ADAL" clId="{EDAECA84-2241-40D9-B933-BD2BC10CA7A8}" dt="2023-01-17T16:03:28.461" v="2756" actId="26606"/>
          <ac:spMkLst>
            <pc:docMk/>
            <pc:sldMk cId="1310870489" sldId="589"/>
            <ac:spMk id="8" creationId="{1CD81A2A-6ED4-4EF4-A14C-912D31E14800}"/>
          </ac:spMkLst>
        </pc:spChg>
        <pc:spChg chg="add">
          <ac:chgData name="Graham, Rodrigus K" userId="d9c64f95-3094-4b9a-b4f1-ea74df9009bd" providerId="ADAL" clId="{EDAECA84-2241-40D9-B933-BD2BC10CA7A8}" dt="2023-01-17T16:03:28.461" v="2756" actId="26606"/>
          <ac:spMkLst>
            <pc:docMk/>
            <pc:sldMk cId="1310870489" sldId="589"/>
            <ac:spMk id="9" creationId="{1661932C-CA15-4E17-B115-FAE7CBEE4789}"/>
          </ac:spMkLst>
        </pc:spChg>
        <pc:spChg chg="add">
          <ac:chgData name="Graham, Rodrigus K" userId="d9c64f95-3094-4b9a-b4f1-ea74df9009bd" providerId="ADAL" clId="{EDAECA84-2241-40D9-B933-BD2BC10CA7A8}" dt="2023-01-17T16:03:28.461" v="2756" actId="26606"/>
          <ac:spMkLst>
            <pc:docMk/>
            <pc:sldMk cId="1310870489" sldId="589"/>
            <ac:spMk id="10" creationId="{8590ADD5-9383-4D3D-9047-3DA2593CCB5D}"/>
          </ac:spMkLst>
        </pc:spChg>
        <pc:spChg chg="del">
          <ac:chgData name="Graham, Rodrigus K" userId="d9c64f95-3094-4b9a-b4f1-ea74df9009bd" providerId="ADAL" clId="{EDAECA84-2241-40D9-B933-BD2BC10CA7A8}" dt="2023-01-17T16:00:41.582" v="2730"/>
          <ac:spMkLst>
            <pc:docMk/>
            <pc:sldMk cId="1310870489" sldId="589"/>
            <ac:spMk id="11" creationId="{1CD81A2A-6ED4-4EF4-A14C-912D31E14800}"/>
          </ac:spMkLst>
        </pc:spChg>
        <pc:spChg chg="add">
          <ac:chgData name="Graham, Rodrigus K" userId="d9c64f95-3094-4b9a-b4f1-ea74df9009bd" providerId="ADAL" clId="{EDAECA84-2241-40D9-B933-BD2BC10CA7A8}" dt="2023-01-17T16:03:28.461" v="2756" actId="26606"/>
          <ac:spMkLst>
            <pc:docMk/>
            <pc:sldMk cId="1310870489" sldId="589"/>
            <ac:spMk id="12" creationId="{DABE3E45-88CF-45D8-8D40-C773324D93F6}"/>
          </ac:spMkLst>
        </pc:spChg>
        <pc:spChg chg="del">
          <ac:chgData name="Graham, Rodrigus K" userId="d9c64f95-3094-4b9a-b4f1-ea74df9009bd" providerId="ADAL" clId="{EDAECA84-2241-40D9-B933-BD2BC10CA7A8}" dt="2023-01-17T16:00:41.582" v="2730"/>
          <ac:spMkLst>
            <pc:docMk/>
            <pc:sldMk cId="1310870489" sldId="589"/>
            <ac:spMk id="13" creationId="{1661932C-CA15-4E17-B115-FAE7CBEE4789}"/>
          </ac:spMkLst>
        </pc:spChg>
        <pc:spChg chg="del">
          <ac:chgData name="Graham, Rodrigus K" userId="d9c64f95-3094-4b9a-b4f1-ea74df9009bd" providerId="ADAL" clId="{EDAECA84-2241-40D9-B933-BD2BC10CA7A8}" dt="2023-01-17T16:00:41.582" v="2730"/>
          <ac:spMkLst>
            <pc:docMk/>
            <pc:sldMk cId="1310870489" sldId="589"/>
            <ac:spMk id="15" creationId="{8590ADD5-9383-4D3D-9047-3DA2593CCB5D}"/>
          </ac:spMkLst>
        </pc:spChg>
        <pc:spChg chg="add">
          <ac:chgData name="Graham, Rodrigus K" userId="d9c64f95-3094-4b9a-b4f1-ea74df9009bd" providerId="ADAL" clId="{EDAECA84-2241-40D9-B933-BD2BC10CA7A8}" dt="2023-01-17T16:03:28.461" v="2756" actId="26606"/>
          <ac:spMkLst>
            <pc:docMk/>
            <pc:sldMk cId="1310870489" sldId="589"/>
            <ac:spMk id="16" creationId="{B91ECDA9-56DC-4270-8F33-01C5637B8CEB}"/>
          </ac:spMkLst>
        </pc:spChg>
        <pc:spChg chg="del">
          <ac:chgData name="Graham, Rodrigus K" userId="d9c64f95-3094-4b9a-b4f1-ea74df9009bd" providerId="ADAL" clId="{EDAECA84-2241-40D9-B933-BD2BC10CA7A8}" dt="2023-01-17T16:00:41.582" v="2730"/>
          <ac:spMkLst>
            <pc:docMk/>
            <pc:sldMk cId="1310870489" sldId="589"/>
            <ac:spMk id="17" creationId="{DABE3E45-88CF-45D8-8D40-C773324D93F6}"/>
          </ac:spMkLst>
        </pc:spChg>
        <pc:spChg chg="add">
          <ac:chgData name="Graham, Rodrigus K" userId="d9c64f95-3094-4b9a-b4f1-ea74df9009bd" providerId="ADAL" clId="{EDAECA84-2241-40D9-B933-BD2BC10CA7A8}" dt="2023-01-17T16:03:28.461" v="2756" actId="26606"/>
          <ac:spMkLst>
            <pc:docMk/>
            <pc:sldMk cId="1310870489" sldId="589"/>
            <ac:spMk id="18" creationId="{75F47824-961D-465D-84F9-EAE11BC6173B}"/>
          </ac:spMkLst>
        </pc:spChg>
        <pc:spChg chg="add">
          <ac:chgData name="Graham, Rodrigus K" userId="d9c64f95-3094-4b9a-b4f1-ea74df9009bd" providerId="ADAL" clId="{EDAECA84-2241-40D9-B933-BD2BC10CA7A8}" dt="2023-01-17T16:03:28.461" v="2756" actId="26606"/>
          <ac:spMkLst>
            <pc:docMk/>
            <pc:sldMk cId="1310870489" sldId="589"/>
            <ac:spMk id="20" creationId="{FEC9DA3E-C1D7-472D-B7C0-F71AE41FBA23}"/>
          </ac:spMkLst>
        </pc:spChg>
        <pc:spChg chg="del">
          <ac:chgData name="Graham, Rodrigus K" userId="d9c64f95-3094-4b9a-b4f1-ea74df9009bd" providerId="ADAL" clId="{EDAECA84-2241-40D9-B933-BD2BC10CA7A8}" dt="2023-01-17T16:00:41.582" v="2730"/>
          <ac:spMkLst>
            <pc:docMk/>
            <pc:sldMk cId="1310870489" sldId="589"/>
            <ac:spMk id="21" creationId="{B91ECDA9-56DC-4270-8F33-01C5637B8CEB}"/>
          </ac:spMkLst>
        </pc:spChg>
        <pc:spChg chg="del">
          <ac:chgData name="Graham, Rodrigus K" userId="d9c64f95-3094-4b9a-b4f1-ea74df9009bd" providerId="ADAL" clId="{EDAECA84-2241-40D9-B933-BD2BC10CA7A8}" dt="2023-01-17T16:00:41.582" v="2730"/>
          <ac:spMkLst>
            <pc:docMk/>
            <pc:sldMk cId="1310870489" sldId="589"/>
            <ac:spMk id="23" creationId="{75F47824-961D-465D-84F9-EAE11BC6173B}"/>
          </ac:spMkLst>
        </pc:spChg>
        <pc:spChg chg="del">
          <ac:chgData name="Graham, Rodrigus K" userId="d9c64f95-3094-4b9a-b4f1-ea74df9009bd" providerId="ADAL" clId="{EDAECA84-2241-40D9-B933-BD2BC10CA7A8}" dt="2023-01-17T16:00:41.582" v="2730"/>
          <ac:spMkLst>
            <pc:docMk/>
            <pc:sldMk cId="1310870489" sldId="589"/>
            <ac:spMk id="25" creationId="{FEC9DA3E-C1D7-472D-B7C0-F71AE41FBA23}"/>
          </ac:spMkLst>
        </pc:spChg>
        <pc:cxnChg chg="add">
          <ac:chgData name="Graham, Rodrigus K" userId="d9c64f95-3094-4b9a-b4f1-ea74df9009bd" providerId="ADAL" clId="{EDAECA84-2241-40D9-B933-BD2BC10CA7A8}" dt="2023-01-17T16:03:28.461" v="2756" actId="26606"/>
          <ac:cxnSpMkLst>
            <pc:docMk/>
            <pc:sldMk cId="1310870489" sldId="589"/>
            <ac:cxnSpMk id="14" creationId="{49CD1692-827B-4C8D-B4A1-134FD04CF45C}"/>
          </ac:cxnSpMkLst>
        </pc:cxnChg>
        <pc:cxnChg chg="del">
          <ac:chgData name="Graham, Rodrigus K" userId="d9c64f95-3094-4b9a-b4f1-ea74df9009bd" providerId="ADAL" clId="{EDAECA84-2241-40D9-B933-BD2BC10CA7A8}" dt="2023-01-17T16:00:41.582" v="2730"/>
          <ac:cxnSpMkLst>
            <pc:docMk/>
            <pc:sldMk cId="1310870489" sldId="589"/>
            <ac:cxnSpMk id="19" creationId="{49CD1692-827B-4C8D-B4A1-134FD04CF45C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AF4D5-66F6-46D3-8643-491F32EA2DF8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3F4BC-661E-4731-A0CA-228C2EBBB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your classroom colors different than what you see in this template? That’s OK! Click on Design -&gt; Variants (the down arrow) -&gt; Pick the color scheme that works for you!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free to change any “You will…” and “I will…” statements to ensure they align with your classroom procedures and rules!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4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your classroom colors different than what you see in this template? That’s OK! Click on Design -&gt; Variants (the down arrow) -&gt; Pick the color scheme that works for you!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free to change any “You will…” and “I will…” statements to ensure they align with your classroom procedures and rules!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your classroom colors different than what you see in this template? That’s OK! Click on Design -&gt; Variants (the down arrow) -&gt; Pick the color scheme that works for you!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free to change any “You will…” and “I will…” statements to ensure they align with your classroom procedures and rules!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3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your classroom colors different than what you see in this template? That’s OK! Click on Design -&gt; Variants (the down arrow) -&gt; Pick the color scheme that works for you!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free to change any “You will…” and “I will…” statements to ensure they align with your classroom procedures and rules!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20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your classroom colors different than what you see in this template? That’s OK! Click on Design -&gt; Variants (the down arrow) -&gt; Pick the color scheme that works for you!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free to change any “You will…” and “I will…” statements to ensure they align with your classroom procedures and rules!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4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your classroom colors different than what you see in this template? That’s OK! Click on Design -&gt; Variants (the down arrow) -&gt; Pick the color scheme that works for you!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free to change any “You will…” and “I will…” statements to ensure they align with your classroom procedures and rules!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54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your classroom colors different than what you see in this template? That’s OK! Click on Design -&gt; Variants (the down arrow) -&gt; Pick the color scheme that works for you!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free to change any “You will…” and “I will…” statements to ensure they align with your classroom procedures and rules!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06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99607-2B00-BE54-3C6F-D0BA533BC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5DD815-1115-608F-4F42-A67E0BBEF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3079F-C5CF-C6C7-4B88-FA487E120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B11D-4942-405F-8B4B-EF2FCD3BE838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9ABB5-9D39-90C4-592F-8D4D885E3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3E635-C922-46EB-270F-61B134B70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68E8-840B-43E8-82F8-6F686D6A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3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2CEEA-C98D-6778-BDFC-E2EACFEB6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CB427C-C6CA-8D72-599F-1AB246ADE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BC57C-DDB1-78D5-F97D-812538275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B11D-4942-405F-8B4B-EF2FCD3BE838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93A96-1ADE-87D2-118A-F17A61F0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14576-5AC6-EEFE-4FDA-C80C0EB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68E8-840B-43E8-82F8-6F686D6A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1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00F288-71A7-8818-AFD0-69C694F814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A52CF0-ECEE-5DC6-0FEE-215DB455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9AFE0-159E-89BD-8A22-1A39A20B4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B11D-4942-405F-8B4B-EF2FCD3BE838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9DA5D-FB83-8323-4B30-10F935955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2F757-B724-87CE-CA50-4B424F2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68E8-840B-43E8-82F8-6F686D6A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5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F408A-FC1E-2C58-F2A3-4F7831F8D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4C2EF-6CFA-7D48-BED8-FEF8C6E38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BF436-8D67-001D-60D5-91E13780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B11D-4942-405F-8B4B-EF2FCD3BE838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D4F6-0173-669A-6155-20160A8A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BC5B1-19B5-8CD7-209F-D56E58D5A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68E8-840B-43E8-82F8-6F686D6A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7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5F173-8E49-C64B-5765-3AB63AF1A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D55ED-286F-F936-2C4D-6529F6132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C011F-CF94-3A52-D879-CB7233BF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B11D-4942-405F-8B4B-EF2FCD3BE838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55BE0-2C2A-0A9C-3728-A17A5C762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15934-AE40-68D3-957C-C6F47190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68E8-840B-43E8-82F8-6F686D6A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2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97556-0C69-A757-7DA7-19864625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CDF9-779A-4360-4403-4FF98C4BDA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1F9A4-59FD-9978-FE22-8B05BF8F0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EE714-DB14-136A-2A81-70CA5F42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B11D-4942-405F-8B4B-EF2FCD3BE838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8B867-A9E5-B0B3-0174-6DF7F5AA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BECF1-C86E-001B-D59F-F89A1719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68E8-840B-43E8-82F8-6F686D6A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0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E638-3163-EB81-7CF3-DA303C53D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EE9EB-E6EE-CD95-3215-A0BEC0091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5B7E7-F9F1-DB15-1789-832919155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877217-7081-3339-CBC5-1CAAEB7A5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A812D4-76A6-64E7-C176-DC445E3FD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FAECB5-A17B-83C7-0660-0DE5AC422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B11D-4942-405F-8B4B-EF2FCD3BE838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CB8929-99BF-B9A1-EBD3-438EFA78E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5641F0-9719-0305-81D9-B990AD2D4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68E8-840B-43E8-82F8-6F686D6A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8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D2D67-9477-2DD7-81AE-4ABC114D1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527B1C-3DDA-69E9-FC9C-196D22374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B11D-4942-405F-8B4B-EF2FCD3BE838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F76885-B05C-AA6E-63A4-D8C7D4C3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35A52-AD3E-EE3D-5E7C-A36E8E61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68E8-840B-43E8-82F8-6F686D6A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0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FE3592-DD89-57F1-CB4B-A50EDD87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B11D-4942-405F-8B4B-EF2FCD3BE838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20A965-F664-E9AA-0BD2-7B2BDE90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61B6A-AB95-881F-E35D-B964A24B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68E8-840B-43E8-82F8-6F686D6A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172CE-CB7C-15C7-C9DD-7E2EA5D84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5F3AA-67EA-85DE-CE75-1A237CE44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35D1E9-073F-45B3-2C20-2B1C94029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78764-FE69-CCAA-CC49-2E41F056C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B11D-4942-405F-8B4B-EF2FCD3BE838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37F2A-3D98-75C3-E9AE-CAF1974C8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1708D-2949-F264-6965-1643EC02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68E8-840B-43E8-82F8-6F686D6A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7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278C2-CA4F-D7F1-94EC-017A2811D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3B4304-3A53-3924-329A-23D4CF128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19471-0547-1C97-1A5E-406ABED1C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A346B-42D1-F7A8-79C9-EB246944E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B11D-4942-405F-8B4B-EF2FCD3BE838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61E50-A652-C1A7-ADC8-472EBF34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ADE74-82E8-9109-A4BC-D2D0EAB6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68E8-840B-43E8-82F8-6F686D6A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54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03D016-5D8C-2553-5CAB-96864485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59A82-3174-D314-FDFD-6D12D4511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713F5-C44D-0718-B458-4FABE3AA1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3B11D-4942-405F-8B4B-EF2FCD3BE838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1C3A2-4A40-92FC-BEB6-BEE9510B3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EB864-1778-404F-5231-0BCA4ACFB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868E8-840B-43E8-82F8-6F686D6A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7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D7096B9-2B2B-BBD4-13E9-23AB2709E0D5}"/>
              </a:ext>
            </a:extLst>
          </p:cNvPr>
          <p:cNvSpPr txBox="1"/>
          <p:nvPr/>
        </p:nvSpPr>
        <p:spPr>
          <a:xfrm>
            <a:off x="140494" y="188118"/>
            <a:ext cx="11839573" cy="6463308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1F489-B701-4C74-9747-27C8656A8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511" y="84657"/>
            <a:ext cx="9966960" cy="292608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Rockwell"/>
              </a:rPr>
              <a:t>Bob Lanier Middle School </a:t>
            </a:r>
            <a:endParaRPr lang="en-US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99F35-1401-4ECD-9F96-7017DB9FA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607697"/>
            <a:ext cx="8767860" cy="13881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300" dirty="0">
                <a:latin typeface="Tahoma"/>
                <a:ea typeface="Tahoma"/>
                <a:cs typeface="Tahoma"/>
              </a:rPr>
              <a:t>IB Learner Profile Awards</a:t>
            </a:r>
          </a:p>
          <a:p>
            <a:r>
              <a:rPr lang="en-US" sz="2300" dirty="0">
                <a:latin typeface="Tahoma"/>
                <a:ea typeface="Tahoma"/>
                <a:cs typeface="Tahoma"/>
              </a:rPr>
              <a:t>3</a:t>
            </a:r>
            <a:r>
              <a:rPr lang="en-US" sz="2300" baseline="30000" dirty="0">
                <a:latin typeface="Tahoma"/>
                <a:ea typeface="Tahoma"/>
                <a:cs typeface="Tahoma"/>
              </a:rPr>
              <a:t>rd</a:t>
            </a:r>
            <a:r>
              <a:rPr lang="en-US" sz="2300" dirty="0">
                <a:latin typeface="Tahoma"/>
                <a:ea typeface="Tahoma"/>
                <a:cs typeface="Tahoma"/>
              </a:rPr>
              <a:t> Six Weeks</a:t>
            </a:r>
            <a:endParaRPr lang="en-US" sz="2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6" descr="Logo&#10;&#10;Description automatically generated">
            <a:extLst>
              <a:ext uri="{FF2B5EF4-FFF2-40B4-BE49-F238E27FC236}">
                <a16:creationId xmlns:a16="http://schemas.microsoft.com/office/drawing/2014/main" id="{41B56DE4-3353-114C-3C39-13A64EBFA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31" y="403925"/>
            <a:ext cx="1540669" cy="17043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361E24-F822-9F63-9AD1-24CF9B3BE846}"/>
              </a:ext>
            </a:extLst>
          </p:cNvPr>
          <p:cNvSpPr txBox="1"/>
          <p:nvPr/>
        </p:nvSpPr>
        <p:spPr>
          <a:xfrm>
            <a:off x="1938338" y="3009900"/>
            <a:ext cx="89820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ea typeface="+mn-lt"/>
                <a:cs typeface="+mn-lt"/>
              </a:rPr>
              <a:t>AN INTERNATIONAL BACCALAUREATE WORLD SCHOOL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21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4C23A15E-0EFD-4751-F0ED-D326417A0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1242" y="401479"/>
            <a:ext cx="1766889" cy="1721168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6B0F6B59-DEDD-F80C-13E1-5D5582DF3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104" y="4464844"/>
            <a:ext cx="1562100" cy="2019300"/>
          </a:xfrm>
          <a:prstGeom prst="rect">
            <a:avLst/>
          </a:prstGeom>
        </p:spPr>
      </p:pic>
      <p:pic>
        <p:nvPicPr>
          <p:cNvPr id="23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70C34ADB-175C-6791-558C-D52CD1DA1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573" y="4464844"/>
            <a:ext cx="1504950" cy="2019300"/>
          </a:xfrm>
          <a:prstGeom prst="rect">
            <a:avLst/>
          </a:prstGeom>
        </p:spPr>
      </p:pic>
      <p:pic>
        <p:nvPicPr>
          <p:cNvPr id="24" name="Picture 24" descr="A picture containing text, music, person&#10;&#10;Description automatically generated">
            <a:extLst>
              <a:ext uri="{FF2B5EF4-FFF2-40B4-BE49-F238E27FC236}">
                <a16:creationId xmlns:a16="http://schemas.microsoft.com/office/drawing/2014/main" id="{121A707F-3C72-F827-15AA-DEEFF210AA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5844" y="4464844"/>
            <a:ext cx="1647825" cy="2019300"/>
          </a:xfrm>
          <a:prstGeom prst="rect">
            <a:avLst/>
          </a:prstGeom>
        </p:spPr>
      </p:pic>
      <p:pic>
        <p:nvPicPr>
          <p:cNvPr id="25" name="Picture 25" descr="A picture containing person&#10;&#10;Description automatically generated">
            <a:extLst>
              <a:ext uri="{FF2B5EF4-FFF2-40B4-BE49-F238E27FC236}">
                <a16:creationId xmlns:a16="http://schemas.microsoft.com/office/drawing/2014/main" id="{A3B22B5D-75BE-6236-7ED1-29C3E14A40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5989" y="4464844"/>
            <a:ext cx="1514475" cy="2019300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E0C26341-1B7B-C28A-7FEB-2A3A8911B2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0500" y="4464844"/>
            <a:ext cx="1495425" cy="2019300"/>
          </a:xfrm>
          <a:prstGeom prst="rect">
            <a:avLst/>
          </a:prstGeom>
        </p:spPr>
      </p:pic>
      <p:pic>
        <p:nvPicPr>
          <p:cNvPr id="27" name="Picture 2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BCC8E0F-3C99-4A46-EF35-0D64DAF16B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6020" y="4464844"/>
            <a:ext cx="14573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06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RISK-TAKER</a:t>
            </a:r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approach uncertainty with forethought and determination; we work independently and cooperatively to explore new ideas and innovative strategies. We are resourceful and resilient in the face of challenges and change.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Ramsey Kazzaz</a:t>
            </a:r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93D6A6-B75D-F225-34F9-E2008E441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708414"/>
            <a:ext cx="5628018" cy="52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4573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KNOWLEDGABLE</a:t>
            </a:r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125" y="2238375"/>
            <a:ext cx="4308923" cy="35126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develop and use conceptual understanding, exploring knowledge across a range of disciplines. We engage with issues and ideas that have local and global significance. 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John Bishop 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</a:t>
            </a:r>
          </a:p>
          <a:p>
            <a:pPr marL="0"/>
            <a:endParaRPr lang="en-US" sz="1800" b="1" dirty="0"/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A picture containing icon&#10;&#10;Description automatically generated">
            <a:extLst>
              <a:ext uri="{FF2B5EF4-FFF2-40B4-BE49-F238E27FC236}">
                <a16:creationId xmlns:a16="http://schemas.microsoft.com/office/drawing/2014/main" id="{B2F7F593-51F4-D5C7-1F3E-F026E2ED3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664086"/>
            <a:ext cx="5628018" cy="52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2536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THINKER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use critical and creative thinking skills to analyze and take responsible action on complex problems. We exercise initiative in making reasoned, ethical decisions.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Luis Moreno </a:t>
            </a:r>
          </a:p>
          <a:p>
            <a:pPr marL="0"/>
            <a:endParaRPr lang="en-US" sz="2000" b="1" dirty="0"/>
          </a:p>
          <a:p>
            <a:pPr marL="0"/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Circle&#10;&#10;Description automatically generated">
            <a:extLst>
              <a:ext uri="{FF2B5EF4-FFF2-40B4-BE49-F238E27FC236}">
                <a16:creationId xmlns:a16="http://schemas.microsoft.com/office/drawing/2014/main" id="{DD5CFAC7-75B3-A2DC-9B23-7E7BE857EC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" r="2" b="304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4542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latin typeface="Rockwell" panose="02060603020205020403" pitchFamily="18" charset="0"/>
              </a:rPr>
              <a:t>IB Learner Profile: </a:t>
            </a:r>
            <a:r>
              <a:rPr lang="en-US" sz="3600" dirty="0">
                <a:solidFill>
                  <a:srgbClr val="FF0000"/>
                </a:solidFill>
                <a:latin typeface="Rockwell" panose="02060603020205020403" pitchFamily="18" charset="0"/>
              </a:rPr>
              <a:t>COMMUNICATOR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4" y="2239045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express ourselves confidently and creatively in more than one language and in many ways. We collaborate effectively, listening carefully to the perspectives of other individuals and groups.</a:t>
            </a:r>
          </a:p>
          <a:p>
            <a:pPr marL="0" indent="0">
              <a:buNone/>
            </a:pPr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Bianca Calabrese  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</a:t>
            </a:r>
          </a:p>
          <a:p>
            <a:pPr marL="0"/>
            <a:endParaRPr lang="en-US" sz="1800" b="1" dirty="0"/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3A228F-2847-8680-13DC-FD4D58FE9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r="2" b="2"/>
          <a:stretch/>
        </p:blipFill>
        <p:spPr>
          <a:xfrm>
            <a:off x="5987738" y="650494"/>
            <a:ext cx="5628018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7792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PRINCIPLED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act with integrity and honesty, with a strong sense of fairness and justice, and with respect for the dignity and rights of people everywhere. We take responsibility for our actions and their consequences.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Jasmine Li 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b="1" dirty="0"/>
          </a:p>
          <a:p>
            <a:pPr marL="0"/>
            <a:endParaRPr lang="en-US" sz="2000" b="0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7C7E15F-CFD7-6150-7E32-700EE6F871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 r="-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2272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OPEN-MINDED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critically appreciate our own cultures and personal histories, as well as the values and traditions of others. We seek and evaluate a range of points of view, and we are willing to grow from the experience.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Joshua Flores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b="1" dirty="0"/>
          </a:p>
          <a:p>
            <a:pPr marL="0"/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42A1E1-33A5-2939-1249-A9A409961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738268"/>
            <a:ext cx="5628018" cy="51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5522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CARING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show empathy, compassion and respect. We have a commitment to service, and we act to make a positive difference in the lives of others and in the world around us.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Lilly Cabell  </a:t>
            </a:r>
          </a:p>
          <a:p>
            <a:pPr marL="0"/>
            <a:endParaRPr lang="en-US" sz="2000" b="0" i="0" dirty="0"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8FCECDE1-A20D-6937-1F59-D389D5A869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r="275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7766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RISK-TAKER</a:t>
            </a:r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50176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approach uncertainty with forethought and determination; we work independently and cooperatively to explore new ideas and innovative strategies. We are resourceful and resilient in the face of challenges and change.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Jack Main 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</a:t>
            </a:r>
          </a:p>
          <a:p>
            <a:pPr marL="0"/>
            <a:endParaRPr lang="en-US" sz="1800" b="1" dirty="0"/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93D6A6-B75D-F225-34F9-E2008E441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708414"/>
            <a:ext cx="5628018" cy="52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7560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BALANCED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understand the importance of balancing different aspects of our lives—intellectual, physical, and emotional—to achieve well-being for ourselves and others. We recognize our interdependence with other people and with the world in which we live.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Reese </a:t>
            </a:r>
            <a:r>
              <a:rPr lang="en-US" sz="2000" b="1" dirty="0" err="1">
                <a:solidFill>
                  <a:srgbClr val="FF0000"/>
                </a:solidFill>
              </a:rPr>
              <a:t>Tisdall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b="1" dirty="0"/>
          </a:p>
          <a:p>
            <a:pPr marL="0"/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4209A64-10D4-279F-3DCF-F197A48F32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r="2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6377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REFLECTIVE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thoughtfully consider the world and our own ideas and experience. We work to understand our strengths and weaknesses in order to support our learning and personal development.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Poppy Flack 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b="1" dirty="0"/>
          </a:p>
          <a:p>
            <a:pPr marL="0"/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4CA0C237-B871-40F7-A8C3-3056386ADB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39" y="650494"/>
            <a:ext cx="5083816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5505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D7096B9-2B2B-BBD4-13E9-23AB2709E0D5}"/>
              </a:ext>
            </a:extLst>
          </p:cNvPr>
          <p:cNvSpPr txBox="1"/>
          <p:nvPr/>
        </p:nvSpPr>
        <p:spPr>
          <a:xfrm>
            <a:off x="140494" y="188118"/>
            <a:ext cx="11839573" cy="6463308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1F489-B701-4C74-9747-27C8656A8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511" y="84657"/>
            <a:ext cx="9966960" cy="292608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Rockwell"/>
              </a:rPr>
              <a:t>Bob Lanier Middle School </a:t>
            </a:r>
            <a:endParaRPr lang="en-US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99F35-1401-4ECD-9F96-7017DB9FA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607697"/>
            <a:ext cx="8767860" cy="13881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300" dirty="0">
                <a:latin typeface="Tahoma"/>
                <a:ea typeface="Tahoma"/>
                <a:cs typeface="Tahoma"/>
              </a:rPr>
              <a:t>IB Learner Profile Awards</a:t>
            </a:r>
            <a:endParaRPr lang="en-US" sz="2300" dirty="0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r>
              <a:rPr lang="en-US" sz="2300" dirty="0">
                <a:latin typeface="Tahoma"/>
                <a:ea typeface="Tahoma"/>
                <a:cs typeface="Tahoma"/>
              </a:rPr>
              <a:t>3</a:t>
            </a:r>
            <a:r>
              <a:rPr lang="en-US" sz="2300" baseline="30000" dirty="0">
                <a:latin typeface="Tahoma"/>
                <a:ea typeface="Tahoma"/>
                <a:cs typeface="Tahoma"/>
              </a:rPr>
              <a:t>rd</a:t>
            </a:r>
            <a:r>
              <a:rPr lang="en-US" sz="2300" dirty="0">
                <a:latin typeface="Tahoma"/>
                <a:ea typeface="Tahoma"/>
                <a:cs typeface="Tahoma"/>
              </a:rPr>
              <a:t> Six Weeks</a:t>
            </a:r>
            <a:endParaRPr lang="en-US" sz="2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6" descr="Logo&#10;&#10;Description automatically generated">
            <a:extLst>
              <a:ext uri="{FF2B5EF4-FFF2-40B4-BE49-F238E27FC236}">
                <a16:creationId xmlns:a16="http://schemas.microsoft.com/office/drawing/2014/main" id="{41B56DE4-3353-114C-3C39-13A64EBFA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31" y="403925"/>
            <a:ext cx="1540669" cy="17043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361E24-F822-9F63-9AD1-24CF9B3BE846}"/>
              </a:ext>
            </a:extLst>
          </p:cNvPr>
          <p:cNvSpPr txBox="1"/>
          <p:nvPr/>
        </p:nvSpPr>
        <p:spPr>
          <a:xfrm>
            <a:off x="1938338" y="3009900"/>
            <a:ext cx="89820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ea typeface="+mn-lt"/>
                <a:cs typeface="+mn-lt"/>
              </a:rPr>
              <a:t>AN INTERNATIONAL BACCALAUREATE WORLD SCHOOL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21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4C23A15E-0EFD-4751-F0ED-D326417A0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1242" y="401479"/>
            <a:ext cx="1766889" cy="1721168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6B0F6B59-DEDD-F80C-13E1-5D5582DF3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104" y="4464844"/>
            <a:ext cx="1562100" cy="2019300"/>
          </a:xfrm>
          <a:prstGeom prst="rect">
            <a:avLst/>
          </a:prstGeom>
        </p:spPr>
      </p:pic>
      <p:pic>
        <p:nvPicPr>
          <p:cNvPr id="23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70C34ADB-175C-6791-558C-D52CD1DA1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573" y="4464844"/>
            <a:ext cx="1504950" cy="2019300"/>
          </a:xfrm>
          <a:prstGeom prst="rect">
            <a:avLst/>
          </a:prstGeom>
        </p:spPr>
      </p:pic>
      <p:pic>
        <p:nvPicPr>
          <p:cNvPr id="24" name="Picture 24" descr="A picture containing text, music, person&#10;&#10;Description automatically generated">
            <a:extLst>
              <a:ext uri="{FF2B5EF4-FFF2-40B4-BE49-F238E27FC236}">
                <a16:creationId xmlns:a16="http://schemas.microsoft.com/office/drawing/2014/main" id="{121A707F-3C72-F827-15AA-DEEFF210AA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5844" y="4464844"/>
            <a:ext cx="1647825" cy="2019300"/>
          </a:xfrm>
          <a:prstGeom prst="rect">
            <a:avLst/>
          </a:prstGeom>
        </p:spPr>
      </p:pic>
      <p:pic>
        <p:nvPicPr>
          <p:cNvPr id="25" name="Picture 25" descr="A picture containing person&#10;&#10;Description automatically generated">
            <a:extLst>
              <a:ext uri="{FF2B5EF4-FFF2-40B4-BE49-F238E27FC236}">
                <a16:creationId xmlns:a16="http://schemas.microsoft.com/office/drawing/2014/main" id="{A3B22B5D-75BE-6236-7ED1-29C3E14A40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5989" y="4464844"/>
            <a:ext cx="1514475" cy="2019300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E0C26341-1B7B-C28A-7FEB-2A3A8911B2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0500" y="4464844"/>
            <a:ext cx="1495425" cy="2019300"/>
          </a:xfrm>
          <a:prstGeom prst="rect">
            <a:avLst/>
          </a:prstGeom>
        </p:spPr>
      </p:pic>
      <p:pic>
        <p:nvPicPr>
          <p:cNvPr id="27" name="Picture 2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BCC8E0F-3C99-4A46-EF35-0D64DAF16B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6020" y="4464844"/>
            <a:ext cx="14573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24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BALANCED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understand the importance of balancing different aspects of our lives—intellectual, physical, and emotional—to achieve well-being for ourselves and others. We recognize our interdependence with other people and with the world in which we live.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Samuel Lozano</a:t>
            </a:r>
          </a:p>
          <a:p>
            <a:pPr marL="0"/>
            <a:endParaRPr lang="en-US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4209A64-10D4-279F-3DCF-F197A48F32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r="2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5811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Rockwell "/>
              </a:rPr>
              <a:t>IB Learner Profile: </a:t>
            </a:r>
            <a:r>
              <a:rPr lang="en-US" kern="1200" dirty="0">
                <a:solidFill>
                  <a:srgbClr val="FF0000"/>
                </a:solidFill>
                <a:latin typeface="Rockwell "/>
              </a:rPr>
              <a:t>THINKER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We use critical and creative thinking skills to analyze and take responsible action on complex problems. We exercise initiative in making reasoned, ethical decisions.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IB Learner Profile Recipient: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Ms. Jennifer Simpson </a:t>
            </a:r>
            <a:r>
              <a:rPr lang="en-US" b="1" i="0" dirty="0">
                <a:solidFill>
                  <a:srgbClr val="FF0000"/>
                </a:solidFill>
                <a:effectLst/>
              </a:rPr>
              <a:t> </a:t>
            </a:r>
          </a:p>
          <a:p>
            <a:pPr marL="0"/>
            <a:endParaRPr lang="en-US" dirty="0"/>
          </a:p>
        </p:txBody>
      </p:sp>
      <p:sp>
        <p:nvSpPr>
          <p:cNvPr id="10" name="Oval 16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Circle&#10;&#10;Description automatically generated">
            <a:extLst>
              <a:ext uri="{FF2B5EF4-FFF2-40B4-BE49-F238E27FC236}">
                <a16:creationId xmlns:a16="http://schemas.microsoft.com/office/drawing/2014/main" id="{DD5CFAC7-75B3-A2DC-9B23-7E7BE857EC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" r="2" b="3045"/>
          <a:stretch/>
        </p:blipFill>
        <p:spPr>
          <a:xfrm>
            <a:off x="7887184" y="1274379"/>
            <a:ext cx="3781051" cy="3665264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1" name="Freeform: Shape 18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2" name="Straight Connector 20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22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24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26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2095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Rockwell "/>
              </a:rPr>
              <a:t>IB Learner Profile: </a:t>
            </a:r>
            <a:r>
              <a:rPr lang="en-US" kern="1200" dirty="0">
                <a:solidFill>
                  <a:srgbClr val="FF0000"/>
                </a:solidFill>
                <a:latin typeface="Rockwell "/>
              </a:rPr>
              <a:t>COMMUNICATOR</a:t>
            </a:r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We express ourselves confidently and creatively in more than one language and in many ways. We collaborate effectively, listening carefully to the perspectives of other individuals and groups.</a:t>
            </a:r>
          </a:p>
          <a:p>
            <a:pPr marL="0"/>
            <a:endParaRPr lang="en-US" b="0" i="0" dirty="0">
              <a:effectLst/>
            </a:endParaRPr>
          </a:p>
          <a:p>
            <a:pPr marL="0" indent="0">
              <a:buNone/>
            </a:pPr>
            <a:r>
              <a:rPr lang="en-US" b="1" dirty="0"/>
              <a:t>IB Learner Profile Recipient: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Mr. </a:t>
            </a:r>
            <a:r>
              <a:rPr lang="en-US" b="1">
                <a:solidFill>
                  <a:srgbClr val="FF0000"/>
                </a:solidFill>
              </a:rPr>
              <a:t>Kirby White  </a:t>
            </a:r>
            <a:r>
              <a:rPr lang="en-US" b="1" i="0">
                <a:solidFill>
                  <a:srgbClr val="FF0000"/>
                </a:solidFill>
                <a:effectLst/>
              </a:rPr>
              <a:t> </a:t>
            </a:r>
            <a:endParaRPr lang="en-US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b="1" i="0" dirty="0">
              <a:effectLst/>
            </a:endParaRPr>
          </a:p>
          <a:p>
            <a:pPr marL="0"/>
            <a:endParaRPr lang="en-US" b="0" i="0" dirty="0">
              <a:effectLst/>
            </a:endParaRPr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3A228F-2847-8680-13DC-FD4D58FE9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84" y="1323370"/>
            <a:ext cx="3781051" cy="356728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4" name="Straight Connector 1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2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2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2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7048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D7096B9-2B2B-BBD4-13E9-23AB2709E0D5}"/>
              </a:ext>
            </a:extLst>
          </p:cNvPr>
          <p:cNvSpPr txBox="1"/>
          <p:nvPr/>
        </p:nvSpPr>
        <p:spPr>
          <a:xfrm>
            <a:off x="140494" y="188118"/>
            <a:ext cx="11839573" cy="6463308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1F489-B701-4C74-9747-27C8656A8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511" y="84657"/>
            <a:ext cx="9966960" cy="292608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Rockwell"/>
              </a:rPr>
              <a:t>Bob Lanier Middle School </a:t>
            </a:r>
            <a:endParaRPr lang="en-US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99F35-1401-4ECD-9F96-7017DB9FA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607697"/>
            <a:ext cx="8767860" cy="13881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300" dirty="0">
                <a:latin typeface="Tahoma"/>
                <a:ea typeface="Tahoma"/>
                <a:cs typeface="Tahoma"/>
              </a:rPr>
              <a:t>IB Learner Profile Awards</a:t>
            </a:r>
            <a:endParaRPr lang="en-US" sz="2300" dirty="0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r>
              <a:rPr lang="en-US" sz="2300" dirty="0">
                <a:latin typeface="Tahoma"/>
                <a:ea typeface="Tahoma"/>
                <a:cs typeface="Tahoma"/>
              </a:rPr>
              <a:t>3</a:t>
            </a:r>
            <a:r>
              <a:rPr lang="en-US" sz="2300" baseline="30000" dirty="0">
                <a:latin typeface="Tahoma"/>
                <a:ea typeface="Tahoma"/>
                <a:cs typeface="Tahoma"/>
              </a:rPr>
              <a:t>rd</a:t>
            </a:r>
            <a:r>
              <a:rPr lang="en-US" sz="2300" dirty="0">
                <a:latin typeface="Tahoma"/>
                <a:ea typeface="Tahoma"/>
                <a:cs typeface="Tahoma"/>
              </a:rPr>
              <a:t> Six Weeks</a:t>
            </a:r>
            <a:endParaRPr lang="en-US" sz="2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6" descr="Logo&#10;&#10;Description automatically generated">
            <a:extLst>
              <a:ext uri="{FF2B5EF4-FFF2-40B4-BE49-F238E27FC236}">
                <a16:creationId xmlns:a16="http://schemas.microsoft.com/office/drawing/2014/main" id="{41B56DE4-3353-114C-3C39-13A64EBFA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31" y="403925"/>
            <a:ext cx="1540669" cy="17043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361E24-F822-9F63-9AD1-24CF9B3BE846}"/>
              </a:ext>
            </a:extLst>
          </p:cNvPr>
          <p:cNvSpPr txBox="1"/>
          <p:nvPr/>
        </p:nvSpPr>
        <p:spPr>
          <a:xfrm>
            <a:off x="1938338" y="3009900"/>
            <a:ext cx="89820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ea typeface="+mn-lt"/>
                <a:cs typeface="+mn-lt"/>
              </a:rPr>
              <a:t>AN INTERNATIONAL BACCALAUREATE WORLD SCHOOL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21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4C23A15E-0EFD-4751-F0ED-D326417A0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1242" y="401479"/>
            <a:ext cx="1766889" cy="1721168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6B0F6B59-DEDD-F80C-13E1-5D5582DF3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104" y="4464844"/>
            <a:ext cx="1562100" cy="2019300"/>
          </a:xfrm>
          <a:prstGeom prst="rect">
            <a:avLst/>
          </a:prstGeom>
        </p:spPr>
      </p:pic>
      <p:pic>
        <p:nvPicPr>
          <p:cNvPr id="23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70C34ADB-175C-6791-558C-D52CD1DA1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573" y="4464844"/>
            <a:ext cx="1504950" cy="2019300"/>
          </a:xfrm>
          <a:prstGeom prst="rect">
            <a:avLst/>
          </a:prstGeom>
        </p:spPr>
      </p:pic>
      <p:pic>
        <p:nvPicPr>
          <p:cNvPr id="24" name="Picture 24" descr="A picture containing text, music, person&#10;&#10;Description automatically generated">
            <a:extLst>
              <a:ext uri="{FF2B5EF4-FFF2-40B4-BE49-F238E27FC236}">
                <a16:creationId xmlns:a16="http://schemas.microsoft.com/office/drawing/2014/main" id="{121A707F-3C72-F827-15AA-DEEFF210AA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5844" y="4464844"/>
            <a:ext cx="1647825" cy="2019300"/>
          </a:xfrm>
          <a:prstGeom prst="rect">
            <a:avLst/>
          </a:prstGeom>
        </p:spPr>
      </p:pic>
      <p:pic>
        <p:nvPicPr>
          <p:cNvPr id="25" name="Picture 25" descr="A picture containing person&#10;&#10;Description automatically generated">
            <a:extLst>
              <a:ext uri="{FF2B5EF4-FFF2-40B4-BE49-F238E27FC236}">
                <a16:creationId xmlns:a16="http://schemas.microsoft.com/office/drawing/2014/main" id="{A3B22B5D-75BE-6236-7ED1-29C3E14A40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5989" y="4464844"/>
            <a:ext cx="1514475" cy="2019300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E0C26341-1B7B-C28A-7FEB-2A3A8911B2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0500" y="4464844"/>
            <a:ext cx="1495425" cy="2019300"/>
          </a:xfrm>
          <a:prstGeom prst="rect">
            <a:avLst/>
          </a:prstGeom>
        </p:spPr>
      </p:pic>
      <p:pic>
        <p:nvPicPr>
          <p:cNvPr id="27" name="Picture 2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BCC8E0F-3C99-4A46-EF35-0D64DAF16B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6020" y="4464844"/>
            <a:ext cx="14573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1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REFLECTIVE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224" y="2228851"/>
            <a:ext cx="4270825" cy="35237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thoughtfully consider the world and our own ideas and experience. We work to understand our strengths and weaknesses in order to support our learning and personal development.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Jessica Vega</a:t>
            </a:r>
          </a:p>
          <a:p>
            <a:pPr marL="0"/>
            <a:endParaRPr lang="en-US" sz="18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4CA0C237-B871-40F7-A8C3-3056386ADB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39" y="650494"/>
            <a:ext cx="5083816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54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2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C49964B-11C0-A09F-718E-097B09391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4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35" name="Freeform: Shape 14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16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7290A-63EC-8165-6C80-D58249DB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652266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Rockwell "/>
              </a:rPr>
              <a:t>CLUSTER 8M</a:t>
            </a: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ED183B-2D3E-EF43-2DAC-E677230A3251}"/>
              </a:ext>
            </a:extLst>
          </p:cNvPr>
          <p:cNvSpPr txBox="1">
            <a:spLocks/>
          </p:cNvSpPr>
          <p:nvPr/>
        </p:nvSpPr>
        <p:spPr>
          <a:xfrm>
            <a:off x="371094" y="2764028"/>
            <a:ext cx="3218179" cy="122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7030A0"/>
                </a:solidFill>
                <a:latin typeface="Rockwell"/>
              </a:rPr>
              <a:t>MS. LEE</a:t>
            </a:r>
          </a:p>
        </p:txBody>
      </p:sp>
    </p:spTree>
    <p:extLst>
      <p:ext uri="{BB962C8B-B14F-4D97-AF65-F5344CB8AC3E}">
        <p14:creationId xmlns:p14="http://schemas.microsoft.com/office/powerpoint/2010/main" val="86612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INQUIRER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nurture our curiosity, developing skills for inquiry and research. We know how to learn independently and with others. We learn with enthusiasm and sustain our love of learning throughout life.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Tessa Ritchie</a:t>
            </a:r>
          </a:p>
          <a:p>
            <a:pPr marL="0"/>
            <a:endParaRPr lang="en-US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E087AD-107E-09F3-4B57-6546850033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" r="-1" b="305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74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KNOWLEDGABLE</a:t>
            </a:r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257425"/>
            <a:ext cx="4299400" cy="34951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develop and use conceptual understanding, exploring knowledge across a range of disciplines. We engage with issues and ideas that have local and global significance. 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Hayden Martinez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sz="1800" b="1" i="0" dirty="0">
              <a:effectLst/>
            </a:endParaRPr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A picture containing icon&#10;&#10;Description automatically generated">
            <a:extLst>
              <a:ext uri="{FF2B5EF4-FFF2-40B4-BE49-F238E27FC236}">
                <a16:creationId xmlns:a16="http://schemas.microsoft.com/office/drawing/2014/main" id="{B2F7F593-51F4-D5C7-1F3E-F026E2ED3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664086"/>
            <a:ext cx="5628018" cy="52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78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THINKER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use critical and creative thinking skills to analyze and take responsible action on complex problems. We exercise initiative in making reasoned, ethical decisions.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 err="1">
                <a:solidFill>
                  <a:srgbClr val="FF0000"/>
                </a:solidFill>
                <a:effectLst/>
              </a:rPr>
              <a:t>Yulhwi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Kang</a:t>
            </a:r>
          </a:p>
          <a:p>
            <a:pPr marL="0"/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Circle&#10;&#10;Description automatically generated">
            <a:extLst>
              <a:ext uri="{FF2B5EF4-FFF2-40B4-BE49-F238E27FC236}">
                <a16:creationId xmlns:a16="http://schemas.microsoft.com/office/drawing/2014/main" id="{DD5CFAC7-75B3-A2DC-9B23-7E7BE857EC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" r="2" b="304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92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COMMUNICATOR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224" y="2228851"/>
            <a:ext cx="4270825" cy="35237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express ourselves confidently and creatively in more than one language and in many ways. We collaborate effectively, listening carefully to the perspectives of other individuals and groups.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Angela Chen</a:t>
            </a:r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3A228F-2847-8680-13DC-FD4D58FE9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657652"/>
            <a:ext cx="5628018" cy="530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94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PRINCIPLED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act with integrity and honesty, with a strong sense of fairness and justice, and with respect for the dignity and rights of people everywhere. We take responsibility for our actions and their consequences.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Audrey </a:t>
            </a:r>
            <a:r>
              <a:rPr lang="en-US" sz="2000" b="1" dirty="0" err="1">
                <a:solidFill>
                  <a:srgbClr val="FF0000"/>
                </a:solidFill>
              </a:rPr>
              <a:t>Rullman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b="0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7C7E15F-CFD7-6150-7E32-700EE6F871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 r="-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82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OPEN-MINDED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critically appreciate our own cultures and personal histories, as well as the values and traditions of others. We seek and evaluate a range of points of view, and we are willing to grow from the experience.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 err="1">
                <a:solidFill>
                  <a:srgbClr val="FF0000"/>
                </a:solidFill>
                <a:effectLst/>
              </a:rPr>
              <a:t>Kaygo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Yamamoto</a:t>
            </a:r>
          </a:p>
          <a:p>
            <a:pPr marL="0"/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42A1E1-33A5-2939-1249-A9A409961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738268"/>
            <a:ext cx="5628018" cy="51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49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2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C49964B-11C0-A09F-718E-097B09391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4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35" name="Freeform: Shape 14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16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7290A-63EC-8165-6C80-D58249DB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Rockwell "/>
              </a:rPr>
              <a:t>CLUSTER 8L</a:t>
            </a: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ED183B-2D3E-EF43-2DAC-E677230A3251}"/>
              </a:ext>
            </a:extLst>
          </p:cNvPr>
          <p:cNvSpPr txBox="1">
            <a:spLocks/>
          </p:cNvSpPr>
          <p:nvPr/>
        </p:nvSpPr>
        <p:spPr>
          <a:xfrm>
            <a:off x="265216" y="2794762"/>
            <a:ext cx="3438144" cy="122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7030A0"/>
                </a:solidFill>
                <a:latin typeface="Rockwell"/>
              </a:rPr>
              <a:t>MR. GESTON</a:t>
            </a:r>
          </a:p>
        </p:txBody>
      </p:sp>
    </p:spTree>
    <p:extLst>
      <p:ext uri="{BB962C8B-B14F-4D97-AF65-F5344CB8AC3E}">
        <p14:creationId xmlns:p14="http://schemas.microsoft.com/office/powerpoint/2010/main" val="2186791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CARING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show empathy, compassion and respect. We have a commitment to service, and we act to make a positive difference in the lives of others and in the world around us.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Giselle Saucedo </a:t>
            </a:r>
          </a:p>
          <a:p>
            <a:pPr marL="0" indent="0">
              <a:buNone/>
            </a:pPr>
            <a:endParaRPr lang="en-US" sz="2000" b="0" i="0" dirty="0"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8FCECDE1-A20D-6937-1F59-D389D5A869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r="275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93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RISK-TAKER</a:t>
            </a:r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175" y="2228851"/>
            <a:ext cx="4289875" cy="35237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approach uncertainty with forethought and determination; we work independently and cooperatively to explore new ideas and innovative strategies. We are resourceful and resilient in the face of challenges and change.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Victor Matthew </a:t>
            </a:r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93D6A6-B75D-F225-34F9-E2008E441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708414"/>
            <a:ext cx="5628018" cy="52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3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BALANCED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understand the importance of balancing different aspects of our lives—intellectual, physical, and emotional—to achieve well-being for ourselves and others. We recognize our interdependence with other people and with the world in which we live.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Danica Du</a:t>
            </a:r>
          </a:p>
          <a:p>
            <a:pPr marL="0"/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4209A64-10D4-279F-3DCF-F197A48F32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r="2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04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REFLECTIVE</a:t>
            </a:r>
          </a:p>
        </p:txBody>
      </p:sp>
      <p:sp>
        <p:nvSpPr>
          <p:cNvPr id="45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224" y="2266950"/>
            <a:ext cx="4270825" cy="34856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thoughtfully consider the world and our own ideas and experience. We work to understand our strengths and weaknesses in order to support our learning and personal development.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Maximillian Francis</a:t>
            </a:r>
          </a:p>
          <a:p>
            <a:pPr marL="0"/>
            <a:endParaRPr lang="en-US" sz="1800" dirty="0"/>
          </a:p>
        </p:txBody>
      </p:sp>
      <p:sp>
        <p:nvSpPr>
          <p:cNvPr id="46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4CA0C237-B871-40F7-A8C3-3056386ADB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39" y="650494"/>
            <a:ext cx="5083816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82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2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C49964B-11C0-A09F-718E-097B09391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4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35" name="Freeform: Shape 14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16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7290A-63EC-8165-6C80-D58249DB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Rockwell "/>
              </a:rPr>
              <a:t>CLUSTER 8S</a:t>
            </a: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ED183B-2D3E-EF43-2DAC-E677230A3251}"/>
              </a:ext>
            </a:extLst>
          </p:cNvPr>
          <p:cNvSpPr txBox="1">
            <a:spLocks/>
          </p:cNvSpPr>
          <p:nvPr/>
        </p:nvSpPr>
        <p:spPr>
          <a:xfrm>
            <a:off x="111213" y="2764028"/>
            <a:ext cx="3989150" cy="122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7030A0"/>
                </a:solidFill>
                <a:latin typeface="Rockwell"/>
              </a:rPr>
              <a:t>MS. MOESSNER </a:t>
            </a:r>
          </a:p>
        </p:txBody>
      </p:sp>
    </p:spTree>
    <p:extLst>
      <p:ext uri="{BB962C8B-B14F-4D97-AF65-F5344CB8AC3E}">
        <p14:creationId xmlns:p14="http://schemas.microsoft.com/office/powerpoint/2010/main" val="488322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INQUIRER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nurture our curiosity, developing skills for inquiry and research. We know how to learn independently and with others. We learn with enthusiasm and sustain our love of learning throughout life.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Jayden Martinez</a:t>
            </a:r>
          </a:p>
          <a:p>
            <a:pPr marL="0"/>
            <a:endParaRPr lang="en-US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E087AD-107E-09F3-4B57-6546850033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" r="-1" b="305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89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KNOWLEDGABLE</a:t>
            </a:r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700" y="2228851"/>
            <a:ext cx="4280350" cy="35237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develop and use conceptual understanding, exploring knowledge across a range of disciplines. We engage with issues and ideas that have local and global significance. 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Gloria </a:t>
            </a:r>
            <a:r>
              <a:rPr lang="en-US" sz="2000" b="1" i="0" dirty="0" err="1">
                <a:solidFill>
                  <a:srgbClr val="FF0000"/>
                </a:solidFill>
                <a:effectLst/>
              </a:rPr>
              <a:t>Chilewa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</a:t>
            </a:r>
          </a:p>
          <a:p>
            <a:pPr marL="0" indent="0">
              <a:buNone/>
            </a:pPr>
            <a:endParaRPr lang="en-US" sz="1800" b="0" i="0" dirty="0">
              <a:effectLst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A picture containing icon&#10;&#10;Description automatically generated">
            <a:extLst>
              <a:ext uri="{FF2B5EF4-FFF2-40B4-BE49-F238E27FC236}">
                <a16:creationId xmlns:a16="http://schemas.microsoft.com/office/drawing/2014/main" id="{B2F7F593-51F4-D5C7-1F3E-F026E2ED3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664086"/>
            <a:ext cx="5628018" cy="52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56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THINKER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use critical and creative thinking skills to analyze and take responsible action on complex problems. We exercise initiative in making reasoned, ethical decisions.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Aidan McIntyre </a:t>
            </a:r>
          </a:p>
          <a:p>
            <a:pPr marL="0"/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Circle&#10;&#10;Description automatically generated">
            <a:extLst>
              <a:ext uri="{FF2B5EF4-FFF2-40B4-BE49-F238E27FC236}">
                <a16:creationId xmlns:a16="http://schemas.microsoft.com/office/drawing/2014/main" id="{DD5CFAC7-75B3-A2DC-9B23-7E7BE857EC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" r="2" b="304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18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COMMUNICATOR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50176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express ourselves confidently and creatively in more than one language and in many ways. We collaborate effectively, listening carefully to the perspectives of other individuals and groups.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Faye </a:t>
            </a:r>
            <a:r>
              <a:rPr lang="en-US" sz="2000" b="1" i="0" dirty="0" err="1">
                <a:solidFill>
                  <a:srgbClr val="FF0000"/>
                </a:solidFill>
                <a:effectLst/>
              </a:rPr>
              <a:t>Blencke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</a:t>
            </a:r>
          </a:p>
          <a:p>
            <a:pPr marL="0"/>
            <a:endParaRPr lang="en-US" sz="1800" b="1" i="0" dirty="0">
              <a:effectLst/>
            </a:endParaRPr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3A228F-2847-8680-13DC-FD4D58FE9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657652"/>
            <a:ext cx="5628018" cy="530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91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PRINCIPLED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act with integrity and honesty, with a strong sense of fairness and justice, and with respect for the dignity and rights of people everywhere. We take responsibility for our actions and their consequences.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Frederika Akagi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b="0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7C7E15F-CFD7-6150-7E32-700EE6F871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 r="-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4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6" name="Rectangle 9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INQUIRER</a:t>
            </a:r>
          </a:p>
        </p:txBody>
      </p:sp>
      <p:grpSp>
        <p:nvGrpSpPr>
          <p:cNvPr id="187" name="Group 9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88" name="Rectangle 9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9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0" name="Rectangle 9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nurture our curiosity, developing skills for inquiry and research. We know how to learn independently and with others. We learn with enthusiasm and sustain our love of learning throughout life.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Alexa Killian </a:t>
            </a:r>
          </a:p>
          <a:p>
            <a:pPr marL="0"/>
            <a:endParaRPr lang="en-US" sz="2000" dirty="0"/>
          </a:p>
        </p:txBody>
      </p:sp>
      <p:sp>
        <p:nvSpPr>
          <p:cNvPr id="191" name="Rectangle 9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0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E087AD-107E-09F3-4B57-6546850033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" r="-1" b="305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98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OPEN-MINDED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066" y="2250176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critically appreciate our own cultures and personal histories, as well as the values and traditions of others. We seek and evaluate a range of points of view, and we are willing to grow from the experience.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Arushi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Markan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42A1E1-33A5-2939-1249-A9A409961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738268"/>
            <a:ext cx="5628018" cy="51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85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CARING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show empathy, compassion and respect. We have a commitment to service, and we act to make a positive difference in the lives of others and in the world around us.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Arden </a:t>
            </a:r>
            <a:r>
              <a:rPr lang="en-US" sz="2000" b="1" i="0" dirty="0" err="1">
                <a:solidFill>
                  <a:srgbClr val="FF0000"/>
                </a:solidFill>
                <a:effectLst/>
              </a:rPr>
              <a:t>Asklock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b="0" i="0" dirty="0"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8FCECDE1-A20D-6937-1F59-D389D5A869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r="275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79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RISK-TAKER</a:t>
            </a:r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247900"/>
            <a:ext cx="4299400" cy="35046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approach uncertainty with forethought and determination; we work independently and cooperatively to explore new ideas and innovative strategies. We are resourceful and resilient in the face of challenges and change.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Micha “Lilly” </a:t>
            </a:r>
            <a:r>
              <a:rPr lang="en-US" sz="2000" b="1" i="0" dirty="0" err="1">
                <a:solidFill>
                  <a:srgbClr val="FF0000"/>
                </a:solidFill>
                <a:effectLst/>
              </a:rPr>
              <a:t>Roemhild</a:t>
            </a:r>
            <a:endParaRPr lang="en-US" sz="2000" b="1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93D6A6-B75D-F225-34F9-E2008E441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708414"/>
            <a:ext cx="5628018" cy="52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98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BALANCED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understand the importance of balancing different aspects of our lives—intellectual, physical, and emotional—to achieve well-being for ourselves and others. We recognize our interdependence with other people and with the world in which we live.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Charles Davies </a:t>
            </a:r>
          </a:p>
          <a:p>
            <a:pPr marL="0"/>
            <a:endParaRPr lang="en-US" sz="2000" b="1" i="0" dirty="0">
              <a:effectLst/>
            </a:endParaRPr>
          </a:p>
          <a:p>
            <a:pPr marL="0"/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Icon&#10;&#10;Description automatically generated">
            <a:extLst>
              <a:ext uri="{FF2B5EF4-FFF2-40B4-BE49-F238E27FC236}">
                <a16:creationId xmlns:a16="http://schemas.microsoft.com/office/drawing/2014/main" id="{F4209A64-10D4-279F-3DCF-F197A48F32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r="2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65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REFLECTIVE</a:t>
            </a: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064" y="2266950"/>
            <a:ext cx="4282986" cy="34856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thoughtfully consider the world and our own ideas and experience. We work to understand our strengths and weaknesses in order to support our learning and personal development.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Humza </a:t>
            </a:r>
            <a:r>
              <a:rPr lang="en-US" sz="2000" b="1" dirty="0" err="1">
                <a:solidFill>
                  <a:srgbClr val="FF0000"/>
                </a:solidFill>
              </a:rPr>
              <a:t>Bajwa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dirty="0"/>
          </a:p>
        </p:txBody>
      </p:sp>
      <p:sp>
        <p:nvSpPr>
          <p:cNvPr id="34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4CA0C237-B871-40F7-A8C3-3056386ADB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39" y="650494"/>
            <a:ext cx="5083816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98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D7096B9-2B2B-BBD4-13E9-23AB2709E0D5}"/>
              </a:ext>
            </a:extLst>
          </p:cNvPr>
          <p:cNvSpPr txBox="1"/>
          <p:nvPr/>
        </p:nvSpPr>
        <p:spPr>
          <a:xfrm>
            <a:off x="140494" y="188118"/>
            <a:ext cx="11839573" cy="6463308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1F489-B701-4C74-9747-27C8656A8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511" y="84657"/>
            <a:ext cx="9966960" cy="292608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Rockwell"/>
              </a:rPr>
              <a:t>Bob Lanier Middle School </a:t>
            </a:r>
            <a:endParaRPr lang="en-US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99F35-1401-4ECD-9F96-7017DB9FA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607697"/>
            <a:ext cx="8767860" cy="13881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300" dirty="0">
                <a:latin typeface="Tahoma"/>
                <a:ea typeface="Tahoma"/>
                <a:cs typeface="Tahoma"/>
              </a:rPr>
              <a:t>IB Learner Profile Awards</a:t>
            </a:r>
            <a:endParaRPr lang="en-US" sz="2300" dirty="0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r>
              <a:rPr lang="en-US" sz="2300" dirty="0">
                <a:latin typeface="Tahoma"/>
                <a:ea typeface="Tahoma"/>
                <a:cs typeface="Tahoma"/>
              </a:rPr>
              <a:t>3</a:t>
            </a:r>
            <a:r>
              <a:rPr lang="en-US" sz="2300" baseline="30000" dirty="0">
                <a:latin typeface="Tahoma"/>
                <a:ea typeface="Tahoma"/>
                <a:cs typeface="Tahoma"/>
              </a:rPr>
              <a:t>rd</a:t>
            </a:r>
            <a:r>
              <a:rPr lang="en-US" sz="2300" dirty="0">
                <a:latin typeface="Tahoma"/>
                <a:ea typeface="Tahoma"/>
                <a:cs typeface="Tahoma"/>
              </a:rPr>
              <a:t> Six Weeks</a:t>
            </a:r>
            <a:endParaRPr lang="en-US" sz="2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6" descr="Logo&#10;&#10;Description automatically generated">
            <a:extLst>
              <a:ext uri="{FF2B5EF4-FFF2-40B4-BE49-F238E27FC236}">
                <a16:creationId xmlns:a16="http://schemas.microsoft.com/office/drawing/2014/main" id="{41B56DE4-3353-114C-3C39-13A64EBFA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31" y="403925"/>
            <a:ext cx="1540669" cy="17043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361E24-F822-9F63-9AD1-24CF9B3BE846}"/>
              </a:ext>
            </a:extLst>
          </p:cNvPr>
          <p:cNvSpPr txBox="1"/>
          <p:nvPr/>
        </p:nvSpPr>
        <p:spPr>
          <a:xfrm>
            <a:off x="1938338" y="3009900"/>
            <a:ext cx="89820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ea typeface="+mn-lt"/>
                <a:cs typeface="+mn-lt"/>
              </a:rPr>
              <a:t>AN INTERNATIONAL BACCALAUREATE WORLD SCHOOL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21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4C23A15E-0EFD-4751-F0ED-D326417A0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1242" y="401479"/>
            <a:ext cx="1766889" cy="1721168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6B0F6B59-DEDD-F80C-13E1-5D5582DF3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104" y="4464844"/>
            <a:ext cx="1562100" cy="2019300"/>
          </a:xfrm>
          <a:prstGeom prst="rect">
            <a:avLst/>
          </a:prstGeom>
        </p:spPr>
      </p:pic>
      <p:pic>
        <p:nvPicPr>
          <p:cNvPr id="23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70C34ADB-175C-6791-558C-D52CD1DA1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573" y="4464844"/>
            <a:ext cx="1504950" cy="2019300"/>
          </a:xfrm>
          <a:prstGeom prst="rect">
            <a:avLst/>
          </a:prstGeom>
        </p:spPr>
      </p:pic>
      <p:pic>
        <p:nvPicPr>
          <p:cNvPr id="24" name="Picture 24" descr="A picture containing text, music, person&#10;&#10;Description automatically generated">
            <a:extLst>
              <a:ext uri="{FF2B5EF4-FFF2-40B4-BE49-F238E27FC236}">
                <a16:creationId xmlns:a16="http://schemas.microsoft.com/office/drawing/2014/main" id="{121A707F-3C72-F827-15AA-DEEFF210AA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5844" y="4464844"/>
            <a:ext cx="1647825" cy="2019300"/>
          </a:xfrm>
          <a:prstGeom prst="rect">
            <a:avLst/>
          </a:prstGeom>
        </p:spPr>
      </p:pic>
      <p:pic>
        <p:nvPicPr>
          <p:cNvPr id="25" name="Picture 25" descr="A picture containing person&#10;&#10;Description automatically generated">
            <a:extLst>
              <a:ext uri="{FF2B5EF4-FFF2-40B4-BE49-F238E27FC236}">
                <a16:creationId xmlns:a16="http://schemas.microsoft.com/office/drawing/2014/main" id="{A3B22B5D-75BE-6236-7ED1-29C3E14A40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5989" y="4464844"/>
            <a:ext cx="1514475" cy="2019300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E0C26341-1B7B-C28A-7FEB-2A3A8911B2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0500" y="4464844"/>
            <a:ext cx="1495425" cy="2019300"/>
          </a:xfrm>
          <a:prstGeom prst="rect">
            <a:avLst/>
          </a:prstGeom>
        </p:spPr>
      </p:pic>
      <p:pic>
        <p:nvPicPr>
          <p:cNvPr id="27" name="Picture 2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BCC8E0F-3C99-4A46-EF35-0D64DAF16B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6020" y="4464844"/>
            <a:ext cx="14573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83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2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Rockwell "/>
              </a:rPr>
              <a:t>IB Learner Profile: </a:t>
            </a:r>
            <a:r>
              <a:rPr lang="en-US" kern="1200" dirty="0">
                <a:solidFill>
                  <a:srgbClr val="FF0000"/>
                </a:solidFill>
                <a:latin typeface="Rockwell "/>
              </a:rPr>
              <a:t>THINKER</a:t>
            </a:r>
          </a:p>
        </p:txBody>
      </p:sp>
      <p:sp>
        <p:nvSpPr>
          <p:cNvPr id="28" name="Freeform: Shape 14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We use critical and creative thinking skills to analyze and take responsible action on complex problems. We exercise initiative in making reasoned, ethical decisions.</a:t>
            </a:r>
          </a:p>
          <a:p>
            <a:pPr marL="0"/>
            <a:endParaRPr lang="en-US" dirty="0"/>
          </a:p>
          <a:p>
            <a:pPr marL="0" indent="0">
              <a:buNone/>
            </a:pPr>
            <a:r>
              <a:rPr lang="en-US" b="1" dirty="0"/>
              <a:t>IB Learner Profile Recipient: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Mr. Van Garrett</a:t>
            </a:r>
            <a:r>
              <a:rPr lang="en-US" b="1" i="0" dirty="0">
                <a:solidFill>
                  <a:srgbClr val="FF0000"/>
                </a:solidFill>
                <a:effectLst/>
              </a:rPr>
              <a:t> </a:t>
            </a:r>
          </a:p>
          <a:p>
            <a:pPr marL="0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Circle&#10;&#10;Description automatically generated">
            <a:extLst>
              <a:ext uri="{FF2B5EF4-FFF2-40B4-BE49-F238E27FC236}">
                <a16:creationId xmlns:a16="http://schemas.microsoft.com/office/drawing/2014/main" id="{DD5CFAC7-75B3-A2DC-9B23-7E7BE857EC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" r="2" b="3045"/>
          <a:stretch/>
        </p:blipFill>
        <p:spPr>
          <a:xfrm>
            <a:off x="7887184" y="1274379"/>
            <a:ext cx="3781051" cy="3665264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89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Rockwell "/>
              </a:rPr>
              <a:t>IB Learner Profile: </a:t>
            </a:r>
            <a:r>
              <a:rPr lang="en-US" kern="1200" dirty="0">
                <a:solidFill>
                  <a:srgbClr val="FF0000"/>
                </a:solidFill>
                <a:latin typeface="Rockwell "/>
              </a:rPr>
              <a:t>COMMUNICATOR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We express ourselves confidently and creatively in more than one language and in many ways. We collaborate effectively, listening carefully to the perspectives of other individuals and groups.</a:t>
            </a:r>
          </a:p>
          <a:p>
            <a:pPr marL="0"/>
            <a:endParaRPr lang="en-US" b="0" i="0" dirty="0">
              <a:effectLst/>
            </a:endParaRPr>
          </a:p>
          <a:p>
            <a:pPr marL="0" indent="0">
              <a:buNone/>
            </a:pPr>
            <a:r>
              <a:rPr lang="en-US" b="1" dirty="0"/>
              <a:t>IB Learner Profile Recipient: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Ms. Erin Newton </a:t>
            </a:r>
            <a:r>
              <a:rPr lang="en-US" b="1" i="0" dirty="0">
                <a:solidFill>
                  <a:srgbClr val="FF0000"/>
                </a:solidFill>
                <a:effectLst/>
              </a:rPr>
              <a:t> </a:t>
            </a:r>
          </a:p>
          <a:p>
            <a:pPr marL="0"/>
            <a:endParaRPr lang="en-US" b="1" i="0" dirty="0">
              <a:effectLst/>
            </a:endParaRPr>
          </a:p>
          <a:p>
            <a:pPr marL="0"/>
            <a:endParaRPr lang="en-US" b="0" i="0" dirty="0">
              <a:effectLst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3A228F-2847-8680-13DC-FD4D58FE9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84" y="1323370"/>
            <a:ext cx="3781051" cy="356728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63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D7096B9-2B2B-BBD4-13E9-23AB2709E0D5}"/>
              </a:ext>
            </a:extLst>
          </p:cNvPr>
          <p:cNvSpPr txBox="1"/>
          <p:nvPr/>
        </p:nvSpPr>
        <p:spPr>
          <a:xfrm>
            <a:off x="140494" y="188118"/>
            <a:ext cx="11839573" cy="6463308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1F489-B701-4C74-9747-27C8656A8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511" y="84657"/>
            <a:ext cx="9966960" cy="292608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Rockwell"/>
              </a:rPr>
              <a:t>Bob Lanier Middle School </a:t>
            </a:r>
            <a:endParaRPr lang="en-US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99F35-1401-4ECD-9F96-7017DB9FA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607697"/>
            <a:ext cx="8767860" cy="13881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300" dirty="0">
                <a:latin typeface="Tahoma"/>
                <a:ea typeface="Tahoma"/>
                <a:cs typeface="Tahoma"/>
              </a:rPr>
              <a:t>IB Learner Profile Awards</a:t>
            </a:r>
            <a:endParaRPr lang="en-US" sz="2300" dirty="0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r>
              <a:rPr lang="en-US" sz="2300" dirty="0">
                <a:latin typeface="Tahoma"/>
                <a:ea typeface="Tahoma"/>
                <a:cs typeface="Tahoma"/>
              </a:rPr>
              <a:t>3</a:t>
            </a:r>
            <a:r>
              <a:rPr lang="en-US" sz="2300" baseline="30000" dirty="0">
                <a:latin typeface="Tahoma"/>
                <a:ea typeface="Tahoma"/>
                <a:cs typeface="Tahoma"/>
              </a:rPr>
              <a:t>rd</a:t>
            </a:r>
            <a:r>
              <a:rPr lang="en-US" sz="2300" dirty="0">
                <a:latin typeface="Tahoma"/>
                <a:ea typeface="Tahoma"/>
                <a:cs typeface="Tahoma"/>
              </a:rPr>
              <a:t> Six Weeks</a:t>
            </a:r>
            <a:endParaRPr lang="en-US" sz="2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6" descr="Logo&#10;&#10;Description automatically generated">
            <a:extLst>
              <a:ext uri="{FF2B5EF4-FFF2-40B4-BE49-F238E27FC236}">
                <a16:creationId xmlns:a16="http://schemas.microsoft.com/office/drawing/2014/main" id="{41B56DE4-3353-114C-3C39-13A64EBFA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31" y="403925"/>
            <a:ext cx="1540669" cy="17043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361E24-F822-9F63-9AD1-24CF9B3BE846}"/>
              </a:ext>
            </a:extLst>
          </p:cNvPr>
          <p:cNvSpPr txBox="1"/>
          <p:nvPr/>
        </p:nvSpPr>
        <p:spPr>
          <a:xfrm>
            <a:off x="1938338" y="3009900"/>
            <a:ext cx="89820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ea typeface="+mn-lt"/>
                <a:cs typeface="+mn-lt"/>
              </a:rPr>
              <a:t>AN INTERNATIONAL BACCALAUREATE WORLD SCHOOL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21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4C23A15E-0EFD-4751-F0ED-D326417A0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1242" y="401479"/>
            <a:ext cx="1766889" cy="1721168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6B0F6B59-DEDD-F80C-13E1-5D5582DF3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104" y="4464844"/>
            <a:ext cx="1562100" cy="2019300"/>
          </a:xfrm>
          <a:prstGeom prst="rect">
            <a:avLst/>
          </a:prstGeom>
        </p:spPr>
      </p:pic>
      <p:pic>
        <p:nvPicPr>
          <p:cNvPr id="23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70C34ADB-175C-6791-558C-D52CD1DA1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573" y="4464844"/>
            <a:ext cx="1504950" cy="2019300"/>
          </a:xfrm>
          <a:prstGeom prst="rect">
            <a:avLst/>
          </a:prstGeom>
        </p:spPr>
      </p:pic>
      <p:pic>
        <p:nvPicPr>
          <p:cNvPr id="24" name="Picture 24" descr="A picture containing text, music, person&#10;&#10;Description automatically generated">
            <a:extLst>
              <a:ext uri="{FF2B5EF4-FFF2-40B4-BE49-F238E27FC236}">
                <a16:creationId xmlns:a16="http://schemas.microsoft.com/office/drawing/2014/main" id="{121A707F-3C72-F827-15AA-DEEFF210AA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5844" y="4464844"/>
            <a:ext cx="1647825" cy="2019300"/>
          </a:xfrm>
          <a:prstGeom prst="rect">
            <a:avLst/>
          </a:prstGeom>
        </p:spPr>
      </p:pic>
      <p:pic>
        <p:nvPicPr>
          <p:cNvPr id="25" name="Picture 25" descr="A picture containing person&#10;&#10;Description automatically generated">
            <a:extLst>
              <a:ext uri="{FF2B5EF4-FFF2-40B4-BE49-F238E27FC236}">
                <a16:creationId xmlns:a16="http://schemas.microsoft.com/office/drawing/2014/main" id="{A3B22B5D-75BE-6236-7ED1-29C3E14A40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5989" y="4464844"/>
            <a:ext cx="1514475" cy="2019300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E0C26341-1B7B-C28A-7FEB-2A3A8911B2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0500" y="4464844"/>
            <a:ext cx="1495425" cy="2019300"/>
          </a:xfrm>
          <a:prstGeom prst="rect">
            <a:avLst/>
          </a:prstGeom>
        </p:spPr>
      </p:pic>
      <p:pic>
        <p:nvPicPr>
          <p:cNvPr id="27" name="Picture 2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BCC8E0F-3C99-4A46-EF35-0D64DAF16B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6020" y="4464844"/>
            <a:ext cx="14573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576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2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C49964B-11C0-A09F-718E-097B09391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4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35" name="Freeform: Shape 14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16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7290A-63EC-8165-6C80-D58249DB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Rockwell "/>
              </a:rPr>
              <a:t>CLUSTER 7L</a:t>
            </a: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ED183B-2D3E-EF43-2DAC-E677230A3251}"/>
              </a:ext>
            </a:extLst>
          </p:cNvPr>
          <p:cNvSpPr txBox="1">
            <a:spLocks/>
          </p:cNvSpPr>
          <p:nvPr/>
        </p:nvSpPr>
        <p:spPr>
          <a:xfrm>
            <a:off x="265216" y="2794762"/>
            <a:ext cx="3438144" cy="122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7030A0"/>
                </a:solidFill>
                <a:latin typeface="Rockwell"/>
              </a:rPr>
              <a:t>MS. BELL</a:t>
            </a:r>
          </a:p>
        </p:txBody>
      </p:sp>
    </p:spTree>
    <p:extLst>
      <p:ext uri="{BB962C8B-B14F-4D97-AF65-F5344CB8AC3E}">
        <p14:creationId xmlns:p14="http://schemas.microsoft.com/office/powerpoint/2010/main" val="2877208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KNOWLEDGABLE</a:t>
            </a:r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develop and use conceptual understanding, exploring knowledge across a range of disciplines. We engage with issues and ideas that have local and global significance. 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Leyla </a:t>
            </a:r>
            <a:r>
              <a:rPr lang="en-US" sz="2000" b="1" dirty="0" err="1">
                <a:solidFill>
                  <a:srgbClr val="FF0000"/>
                </a:solidFill>
              </a:rPr>
              <a:t>Icsezen</a:t>
            </a:r>
            <a:endParaRPr lang="en-US" sz="2000" b="1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A picture containing icon&#10;&#10;Description automatically generated">
            <a:extLst>
              <a:ext uri="{FF2B5EF4-FFF2-40B4-BE49-F238E27FC236}">
                <a16:creationId xmlns:a16="http://schemas.microsoft.com/office/drawing/2014/main" id="{B2F7F593-51F4-D5C7-1F3E-F026E2ED3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" r="-1" b="-1"/>
          <a:stretch/>
        </p:blipFill>
        <p:spPr>
          <a:xfrm>
            <a:off x="6055604" y="650494"/>
            <a:ext cx="5492286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740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INQUIRER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nurture our curiosity, developing skills for inquiry and research. We know how to learn independently and with others. We learn with enthusiasm and sustain our love of learning throughout life.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Jose Arellano </a:t>
            </a:r>
            <a:r>
              <a:rPr lang="en-US" sz="2000" b="1" dirty="0" err="1">
                <a:solidFill>
                  <a:srgbClr val="FF0000"/>
                </a:solidFill>
              </a:rPr>
              <a:t>Kabchi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b="1" i="0" dirty="0">
              <a:effectLst/>
            </a:endParaRPr>
          </a:p>
          <a:p>
            <a:pPr marL="0"/>
            <a:endParaRPr lang="en-US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E087AD-107E-09F3-4B57-6546850033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" r="-1" b="305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372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KNOWLEDGABLE</a:t>
            </a:r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develop and use conceptual understanding, exploring knowledge across a range of disciplines. We engage with issues and ideas that have local and global significance. 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Danielle Harris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A picture containing icon&#10;&#10;Description automatically generated">
            <a:extLst>
              <a:ext uri="{FF2B5EF4-FFF2-40B4-BE49-F238E27FC236}">
                <a16:creationId xmlns:a16="http://schemas.microsoft.com/office/drawing/2014/main" id="{B2F7F593-51F4-D5C7-1F3E-F026E2ED3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664086"/>
            <a:ext cx="5628018" cy="52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224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THINKER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use critical and creative thinking skills to analyze and take responsible action on complex problems. We exercise initiative in making reasoned, ethical decisions.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Maximus Bui</a:t>
            </a:r>
          </a:p>
          <a:p>
            <a:pPr marL="0"/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Circle&#10;&#10;Description automatically generated">
            <a:extLst>
              <a:ext uri="{FF2B5EF4-FFF2-40B4-BE49-F238E27FC236}">
                <a16:creationId xmlns:a16="http://schemas.microsoft.com/office/drawing/2014/main" id="{DD5CFAC7-75B3-A2DC-9B23-7E7BE857EC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" r="2" b="304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008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COMMUNICATOR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express ourselves confidently and creatively in more than one language and in many ways. We collaborate effectively, listening carefully to the perspectives of other individuals and groups.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Adrian Alli</a:t>
            </a:r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3A228F-2847-8680-13DC-FD4D58FE9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657652"/>
            <a:ext cx="5628018" cy="530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170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PRINCIPLED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act with integrity and honesty, with a strong sense of fairness and justice, and with respect for the dignity and rights of people everywhere. We take responsibility for our actions and their consequences.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Valentina Briones</a:t>
            </a:r>
          </a:p>
          <a:p>
            <a:pPr marL="0"/>
            <a:endParaRPr lang="en-US" sz="2000" b="0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7C7E15F-CFD7-6150-7E32-700EE6F871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 r="-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161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OPEN-MINDED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critically appreciate our own cultures and personal histories, as well as the values and traditions of others. We seek and evaluate a range of points of view, and we are willing to grow from the experience.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Louise Bagley</a:t>
            </a:r>
          </a:p>
          <a:p>
            <a:pPr marL="0"/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42A1E1-33A5-2939-1249-A9A409961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738268"/>
            <a:ext cx="5628018" cy="51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856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CARING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show empathy, compassion and respect. We have a commitment to service, and we act to make a positive difference in the lives of others and in the world around us.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Kiran Chadha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b="0" i="0" dirty="0"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8FCECDE1-A20D-6937-1F59-D389D5A869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r="275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294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RISK-TAKER</a:t>
            </a:r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approach uncertainty with forethought and determination; we work independently and cooperatively to explore new ideas and innovative strategies. We are resourceful and resilient in the face of challenges and change.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Richard Blanken </a:t>
            </a:r>
          </a:p>
          <a:p>
            <a:pPr marL="0" indent="0">
              <a:buNone/>
            </a:pPr>
            <a:endParaRPr lang="en-US" sz="2000" b="1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93D6A6-B75D-F225-34F9-E2008E441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708414"/>
            <a:ext cx="5628018" cy="52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490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BALANCED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understand the importance of balancing different aspects of our lives—intellectual, physical, and emotional—to achieve well-being for ourselves and others. We recognize our interdependence with other people and with the world in which we live.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Nandipa</a:t>
            </a:r>
            <a:r>
              <a:rPr lang="en-US" sz="2000" b="1" dirty="0">
                <a:solidFill>
                  <a:srgbClr val="FF0000"/>
                </a:solidFill>
              </a:rPr>
              <a:t> Chery 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</a:t>
            </a:r>
          </a:p>
          <a:p>
            <a:pPr marL="0"/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4209A64-10D4-279F-3DCF-F197A48F32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r="2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242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REFLECTIVE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" y="2228851"/>
            <a:ext cx="4280350" cy="35237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thoughtfully consider the world and our own ideas and experience. We work to understand our strengths and weaknesses in order to support our learning and personal development.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Tomas Jurado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4CA0C237-B871-40F7-A8C3-3056386ADB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39" y="650494"/>
            <a:ext cx="5083816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6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THINKER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use critical and creative thinking skills to analyze and take responsible action on complex problems. We exercise initiative in making reasoned, ethical decisions.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 err="1">
                <a:solidFill>
                  <a:srgbClr val="FF0000"/>
                </a:solidFill>
                <a:effectLst/>
              </a:rPr>
              <a:t>Zadaan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Hanif</a:t>
            </a:r>
          </a:p>
          <a:p>
            <a:pPr marL="0"/>
            <a:endParaRPr lang="en-US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Circle&#10;&#10;Description automatically generated">
            <a:extLst>
              <a:ext uri="{FF2B5EF4-FFF2-40B4-BE49-F238E27FC236}">
                <a16:creationId xmlns:a16="http://schemas.microsoft.com/office/drawing/2014/main" id="{DD5CFAC7-75B3-A2DC-9B23-7E7BE857EC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" r="2" b="304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700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2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C49964B-11C0-A09F-718E-097B09391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4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35" name="Freeform: Shape 14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16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7290A-63EC-8165-6C80-D58249DB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787020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Rockwell "/>
              </a:rPr>
              <a:t>CLUSTER 7M</a:t>
            </a: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ED183B-2D3E-EF43-2DAC-E677230A3251}"/>
              </a:ext>
            </a:extLst>
          </p:cNvPr>
          <p:cNvSpPr txBox="1">
            <a:spLocks/>
          </p:cNvSpPr>
          <p:nvPr/>
        </p:nvSpPr>
        <p:spPr>
          <a:xfrm>
            <a:off x="265216" y="2794762"/>
            <a:ext cx="3604140" cy="122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7030A0"/>
                </a:solidFill>
                <a:latin typeface="Rockwell"/>
              </a:rPr>
              <a:t>MS. BLOSSOM</a:t>
            </a:r>
          </a:p>
        </p:txBody>
      </p:sp>
    </p:spTree>
    <p:extLst>
      <p:ext uri="{BB962C8B-B14F-4D97-AF65-F5344CB8AC3E}">
        <p14:creationId xmlns:p14="http://schemas.microsoft.com/office/powerpoint/2010/main" val="41667595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INQUIRER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nurture our curiosity, developing skills for inquiry and research. We know how to learn independently and with others. We learn with enthusiasm and sustain our love of learning throughout life.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Cauan Buzzetti</a:t>
            </a:r>
          </a:p>
          <a:p>
            <a:pPr marL="0"/>
            <a:endParaRPr lang="en-US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E087AD-107E-09F3-4B57-6546850033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" r="-1" b="305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594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KNOWLEDGABLE</a:t>
            </a:r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develop and use conceptual understanding, exploring knowledge across a range of disciplines. We engage with issues and ideas that have local and global significance. 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Warren Beauchamp</a:t>
            </a:r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A picture containing icon&#10;&#10;Description automatically generated">
            <a:extLst>
              <a:ext uri="{FF2B5EF4-FFF2-40B4-BE49-F238E27FC236}">
                <a16:creationId xmlns:a16="http://schemas.microsoft.com/office/drawing/2014/main" id="{B2F7F593-51F4-D5C7-1F3E-F026E2ED3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664086"/>
            <a:ext cx="5628018" cy="52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069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THINKER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use critical and creative thinking skills to analyze and take responsible action on complex problems. We exercise initiative in making reasoned, ethical decisions.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Risako Fujita 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Circle&#10;&#10;Description automatically generated">
            <a:extLst>
              <a:ext uri="{FF2B5EF4-FFF2-40B4-BE49-F238E27FC236}">
                <a16:creationId xmlns:a16="http://schemas.microsoft.com/office/drawing/2014/main" id="{DD5CFAC7-75B3-A2DC-9B23-7E7BE857EC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" r="2" b="304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328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COMMUNICATOR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express ourselves confidently and creatively in more than one language and in many ways. We collaborate effectively, listening carefully to the perspectives of other individuals and groups.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Austin </a:t>
            </a:r>
            <a:r>
              <a:rPr lang="en-US" sz="2000" b="1" dirty="0" err="1">
                <a:solidFill>
                  <a:srgbClr val="FF0000"/>
                </a:solidFill>
              </a:rPr>
              <a:t>Taurel</a:t>
            </a:r>
            <a:r>
              <a:rPr lang="en-US" sz="2000" b="1" dirty="0">
                <a:solidFill>
                  <a:srgbClr val="FF0000"/>
                </a:solidFill>
              </a:rPr>
              <a:t> 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3A228F-2847-8680-13DC-FD4D58FE9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657652"/>
            <a:ext cx="5628018" cy="530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667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PRINCIPLED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act with integrity and honesty, with a strong sense of fairness and justice, and with respect for the dignity and rights of people everywhere. We take responsibility for our actions and their consequences.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Eilidh Hunt</a:t>
            </a:r>
          </a:p>
          <a:p>
            <a:pPr marL="0"/>
            <a:endParaRPr lang="en-US" sz="2000" b="0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7C7E15F-CFD7-6150-7E32-700EE6F871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 r="-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293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OPEN-MINDED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175" y="2257425"/>
            <a:ext cx="4289875" cy="35046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critically appreciate our own cultures and personal histories, as well as the values and traditions of others. We seek and evaluate a range of points of view, and we are willing to grow from the experience.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Brier Bickley</a:t>
            </a:r>
          </a:p>
          <a:p>
            <a:pPr marL="0"/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42A1E1-33A5-2939-1249-A9A409961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738268"/>
            <a:ext cx="5628018" cy="51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022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CARING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show empathy, compassion and respect. We have a commitment to service, and we act to make a positive difference in the lives of others and in the world around us.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Kiannah</a:t>
            </a:r>
            <a:r>
              <a:rPr lang="en-US" sz="2000" b="1" dirty="0">
                <a:solidFill>
                  <a:srgbClr val="FF0000"/>
                </a:solidFill>
              </a:rPr>
              <a:t> Samuels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b="0" i="0" dirty="0"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8FCECDE1-A20D-6937-1F59-D389D5A869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r="275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883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RISK-TAKER</a:t>
            </a:r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approach uncertainty with forethought and determination; we work independently and cooperatively to explore new ideas and innovative strategies. We are resourceful and resilient in the face of challenges and change.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Aldan Patterson </a:t>
            </a:r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93D6A6-B75D-F225-34F9-E2008E441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708414"/>
            <a:ext cx="5628018" cy="52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817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BALANCED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understand the importance of balancing different aspects of our lives—intellectual, physical, and emotional—to achieve well-being for ourselves and others. We recognize our interdependence with other people and with the world in which we live.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Christiana </a:t>
            </a:r>
            <a:r>
              <a:rPr lang="en-US" sz="2000" b="1" dirty="0" err="1">
                <a:solidFill>
                  <a:srgbClr val="FF0000"/>
                </a:solidFill>
              </a:rPr>
              <a:t>Andoh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</a:t>
            </a:r>
          </a:p>
          <a:p>
            <a:pPr marL="0"/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4209A64-10D4-279F-3DCF-F197A48F32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r="2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47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COMMUNICATOR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express ourselves confidently and creatively in more than one language and in many ways. We collaborate effectively, listening carefully to the perspectives of other individuals and groups.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Laren Michelman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3A228F-2847-8680-13DC-FD4D58FE9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1" b="1"/>
          <a:stretch/>
        </p:blipFill>
        <p:spPr>
          <a:xfrm>
            <a:off x="6055600" y="650494"/>
            <a:ext cx="5492293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717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REFLECTIVE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thoughtfully consider the world and our own ideas and experience. We work to understand our strengths and weaknesses in order to support our learning and personal development.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Abigail Knight </a:t>
            </a:r>
          </a:p>
          <a:p>
            <a:pPr marL="0"/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4CA0C237-B871-40F7-A8C3-3056386ADB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39" y="650494"/>
            <a:ext cx="5083816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245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2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C49964B-11C0-A09F-718E-097B09391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4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35" name="Freeform: Shape 14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16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7290A-63EC-8165-6C80-D58249DB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787020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Rockwell "/>
              </a:rPr>
              <a:t>CLUSTER 7S</a:t>
            </a: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ED183B-2D3E-EF43-2DAC-E677230A3251}"/>
              </a:ext>
            </a:extLst>
          </p:cNvPr>
          <p:cNvSpPr txBox="1">
            <a:spLocks/>
          </p:cNvSpPr>
          <p:nvPr/>
        </p:nvSpPr>
        <p:spPr>
          <a:xfrm>
            <a:off x="265216" y="2794762"/>
            <a:ext cx="3604140" cy="122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7030A0"/>
                </a:solidFill>
                <a:latin typeface="Rockwell"/>
              </a:rPr>
              <a:t>MR. MILNER</a:t>
            </a:r>
          </a:p>
        </p:txBody>
      </p:sp>
    </p:spTree>
    <p:extLst>
      <p:ext uri="{BB962C8B-B14F-4D97-AF65-F5344CB8AC3E}">
        <p14:creationId xmlns:p14="http://schemas.microsoft.com/office/powerpoint/2010/main" val="16930671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INQUIRER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nurture our curiosity, developing skills for inquiry and research. We know how to learn independently and with others. We learn with enthusiasm and sustain our love of learning throughout life.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Daniel Li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E087AD-107E-09F3-4B57-6546850033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" r="-1" b="305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061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KNOWLEDGABLE</a:t>
            </a:r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develop and use conceptual understanding, exploring knowledge across a range of disciplines. We engage with issues and ideas that have local and global significance. 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Janki Bhatt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A picture containing icon&#10;&#10;Description automatically generated">
            <a:extLst>
              <a:ext uri="{FF2B5EF4-FFF2-40B4-BE49-F238E27FC236}">
                <a16:creationId xmlns:a16="http://schemas.microsoft.com/office/drawing/2014/main" id="{B2F7F593-51F4-D5C7-1F3E-F026E2ED3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664086"/>
            <a:ext cx="5628018" cy="52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598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THINKER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use critical and creative thinking skills to analyze and take responsible action on complex problems. We exercise initiative in making reasoned, ethical decisions.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Sebastian </a:t>
            </a:r>
            <a:r>
              <a:rPr lang="en-US" sz="2000" b="1" i="0" dirty="0" err="1">
                <a:solidFill>
                  <a:srgbClr val="FF0000"/>
                </a:solidFill>
                <a:effectLst/>
              </a:rPr>
              <a:t>Vian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</a:t>
            </a:r>
          </a:p>
          <a:p>
            <a:pPr marL="0"/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Circle&#10;&#10;Description automatically generated">
            <a:extLst>
              <a:ext uri="{FF2B5EF4-FFF2-40B4-BE49-F238E27FC236}">
                <a16:creationId xmlns:a16="http://schemas.microsoft.com/office/drawing/2014/main" id="{DD5CFAC7-75B3-A2DC-9B23-7E7BE857EC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" r="2" b="304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715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COMMUNICATOR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50176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express ourselves confidently and creatively in more than one language and in many ways. We collaborate effectively, listening carefully to the perspectives of other individuals and groups.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Alav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Madani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b="1" dirty="0"/>
              <a:t> </a:t>
            </a:r>
            <a:endParaRPr lang="en-US" sz="1800" b="1" i="0" dirty="0">
              <a:effectLst/>
            </a:endParaRPr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3A228F-2847-8680-13DC-FD4D58FE9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657652"/>
            <a:ext cx="5628018" cy="530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243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PRINCIPLED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act with integrity and honesty, with a strong sense of fairness and justice, and with respect for the dignity and rights of people everywhere. We take responsibility for our actions and their consequences.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Jodie Zhou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b="0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7C7E15F-CFD7-6150-7E32-700EE6F871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 r="-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027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OPEN-MINDED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critically appreciate our own cultures and personal histories, as well as the values and traditions of others. We seek and evaluate a range of points of view, and we are willing to grow from the experience.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Rocco Besozzi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</a:t>
            </a:r>
          </a:p>
          <a:p>
            <a:pPr marL="0"/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42A1E1-33A5-2939-1249-A9A409961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738268"/>
            <a:ext cx="5628018" cy="51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757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CARING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show empathy, compassion and respect. We have a commitment to service, and we act to make a positive difference in the lives of others and in the world around us.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Addie Parker 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b="0" i="0" dirty="0"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8FCECDE1-A20D-6937-1F59-D389D5A869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r="275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454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RISK-TAKER</a:t>
            </a:r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approach uncertainty with forethought and determination; we work independently and cooperatively to explore new ideas and innovative strategies. We are resourceful and resilient in the face of challenges and change.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Bevin </a:t>
            </a:r>
            <a:r>
              <a:rPr lang="en-US" sz="2000" b="1" dirty="0" err="1">
                <a:solidFill>
                  <a:srgbClr val="FF0000"/>
                </a:solidFill>
              </a:rPr>
              <a:t>Brusatori</a:t>
            </a:r>
            <a:r>
              <a:rPr lang="en-US" sz="2000" b="1" dirty="0">
                <a:solidFill>
                  <a:srgbClr val="FF0000"/>
                </a:solidFill>
              </a:rPr>
              <a:t> 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93D6A6-B75D-F225-34F9-E2008E441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708414"/>
            <a:ext cx="5628018" cy="52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10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PRINCIPLED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act with integrity and honesty, with a strong sense of fairness and justice, and with respect for the dignity and rights of people everywhere. We take responsibility for our actions and their consequences.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Ethan Macaulay</a:t>
            </a:r>
          </a:p>
          <a:p>
            <a:pPr marL="0"/>
            <a:endParaRPr lang="en-US" sz="2000" b="0" i="0" dirty="0">
              <a:effectLst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7C7E15F-CFD7-6150-7E32-700EE6F871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 r="-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370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BALANCED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understand the importance of balancing different aspects of our lives—intellectual, physical, and emotional—to achieve well-being for ourselves and others. We recognize our interdependence with other people and with the world in which we live.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Angelina Tao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4209A64-10D4-279F-3DCF-F197A48F32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r="2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633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REFLECTIVE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thoughtfully consider the world and our own ideas and experience. We work to understand our strengths and weaknesses in order to support our learning and personal development.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Victor </a:t>
            </a:r>
            <a:r>
              <a:rPr lang="en-US" sz="2000" b="1" dirty="0" err="1">
                <a:solidFill>
                  <a:srgbClr val="FF0000"/>
                </a:solidFill>
              </a:rPr>
              <a:t>Dezhkin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</a:t>
            </a:r>
          </a:p>
          <a:p>
            <a:pPr marL="0"/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4CA0C237-B871-40F7-A8C3-3056386ADB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39" y="650494"/>
            <a:ext cx="5083816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178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D7096B9-2B2B-BBD4-13E9-23AB2709E0D5}"/>
              </a:ext>
            </a:extLst>
          </p:cNvPr>
          <p:cNvSpPr txBox="1"/>
          <p:nvPr/>
        </p:nvSpPr>
        <p:spPr>
          <a:xfrm>
            <a:off x="140494" y="188118"/>
            <a:ext cx="11839573" cy="6463308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1F489-B701-4C74-9747-27C8656A8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511" y="84657"/>
            <a:ext cx="9966960" cy="292608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Rockwell"/>
              </a:rPr>
              <a:t>Bob Lanier Middle School </a:t>
            </a:r>
            <a:endParaRPr lang="en-US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99F35-1401-4ECD-9F96-7017DB9FA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607697"/>
            <a:ext cx="8767860" cy="13881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300" dirty="0">
                <a:latin typeface="Tahoma"/>
                <a:ea typeface="Tahoma"/>
                <a:cs typeface="Tahoma"/>
              </a:rPr>
              <a:t>IB Learner Profile Awards</a:t>
            </a:r>
            <a:endParaRPr lang="en-US" sz="2300" dirty="0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r>
              <a:rPr lang="en-US" sz="2300" dirty="0">
                <a:latin typeface="Tahoma"/>
                <a:ea typeface="Tahoma"/>
                <a:cs typeface="Tahoma"/>
              </a:rPr>
              <a:t>3</a:t>
            </a:r>
            <a:r>
              <a:rPr lang="en-US" sz="2300" baseline="30000" dirty="0">
                <a:latin typeface="Tahoma"/>
                <a:ea typeface="Tahoma"/>
                <a:cs typeface="Tahoma"/>
              </a:rPr>
              <a:t>rd</a:t>
            </a:r>
            <a:r>
              <a:rPr lang="en-US" sz="2300" dirty="0">
                <a:latin typeface="Tahoma"/>
                <a:ea typeface="Tahoma"/>
                <a:cs typeface="Tahoma"/>
              </a:rPr>
              <a:t> Six Weeks</a:t>
            </a:r>
            <a:endParaRPr lang="en-US" sz="2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6" descr="Logo&#10;&#10;Description automatically generated">
            <a:extLst>
              <a:ext uri="{FF2B5EF4-FFF2-40B4-BE49-F238E27FC236}">
                <a16:creationId xmlns:a16="http://schemas.microsoft.com/office/drawing/2014/main" id="{41B56DE4-3353-114C-3C39-13A64EBFA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31" y="403925"/>
            <a:ext cx="1540669" cy="17043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361E24-F822-9F63-9AD1-24CF9B3BE846}"/>
              </a:ext>
            </a:extLst>
          </p:cNvPr>
          <p:cNvSpPr txBox="1"/>
          <p:nvPr/>
        </p:nvSpPr>
        <p:spPr>
          <a:xfrm>
            <a:off x="1938338" y="3009900"/>
            <a:ext cx="89820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ea typeface="+mn-lt"/>
                <a:cs typeface="+mn-lt"/>
              </a:rPr>
              <a:t>AN INTERNATIONAL BACCALAUREATE WORLD SCHOOL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21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4C23A15E-0EFD-4751-F0ED-D326417A0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1242" y="401479"/>
            <a:ext cx="1766889" cy="1721168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6B0F6B59-DEDD-F80C-13E1-5D5582DF3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104" y="4464844"/>
            <a:ext cx="1562100" cy="2019300"/>
          </a:xfrm>
          <a:prstGeom prst="rect">
            <a:avLst/>
          </a:prstGeom>
        </p:spPr>
      </p:pic>
      <p:pic>
        <p:nvPicPr>
          <p:cNvPr id="23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70C34ADB-175C-6791-558C-D52CD1DA1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573" y="4464844"/>
            <a:ext cx="1504950" cy="2019300"/>
          </a:xfrm>
          <a:prstGeom prst="rect">
            <a:avLst/>
          </a:prstGeom>
        </p:spPr>
      </p:pic>
      <p:pic>
        <p:nvPicPr>
          <p:cNvPr id="24" name="Picture 24" descr="A picture containing text, music, person&#10;&#10;Description automatically generated">
            <a:extLst>
              <a:ext uri="{FF2B5EF4-FFF2-40B4-BE49-F238E27FC236}">
                <a16:creationId xmlns:a16="http://schemas.microsoft.com/office/drawing/2014/main" id="{121A707F-3C72-F827-15AA-DEEFF210AA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5844" y="4464844"/>
            <a:ext cx="1647825" cy="2019300"/>
          </a:xfrm>
          <a:prstGeom prst="rect">
            <a:avLst/>
          </a:prstGeom>
        </p:spPr>
      </p:pic>
      <p:pic>
        <p:nvPicPr>
          <p:cNvPr id="25" name="Picture 25" descr="A picture containing person&#10;&#10;Description automatically generated">
            <a:extLst>
              <a:ext uri="{FF2B5EF4-FFF2-40B4-BE49-F238E27FC236}">
                <a16:creationId xmlns:a16="http://schemas.microsoft.com/office/drawing/2014/main" id="{A3B22B5D-75BE-6236-7ED1-29C3E14A40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5989" y="4464844"/>
            <a:ext cx="1514475" cy="2019300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E0C26341-1B7B-C28A-7FEB-2A3A8911B2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0500" y="4464844"/>
            <a:ext cx="1495425" cy="2019300"/>
          </a:xfrm>
          <a:prstGeom prst="rect">
            <a:avLst/>
          </a:prstGeom>
        </p:spPr>
      </p:pic>
      <p:pic>
        <p:nvPicPr>
          <p:cNvPr id="27" name="Picture 2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BCC8E0F-3C99-4A46-EF35-0D64DAF16B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6020" y="4464844"/>
            <a:ext cx="14573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66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Rockwell "/>
              </a:rPr>
              <a:t>IB Learner Profile: </a:t>
            </a:r>
            <a:r>
              <a:rPr lang="en-US" kern="1200" dirty="0">
                <a:solidFill>
                  <a:srgbClr val="FF0000"/>
                </a:solidFill>
                <a:latin typeface="Rockwell "/>
              </a:rPr>
              <a:t>THINKER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We use critical and creative thinking skills to analyze and take responsible action on complex problems. We exercise initiative in making reasoned, ethical decisions.</a:t>
            </a:r>
          </a:p>
          <a:p>
            <a:pPr marL="0"/>
            <a:endParaRPr lang="en-US" dirty="0"/>
          </a:p>
          <a:p>
            <a:pPr marL="0" indent="0">
              <a:buNone/>
            </a:pPr>
            <a:r>
              <a:rPr lang="en-US" b="1" dirty="0"/>
              <a:t>IB Learner Profile Recipient: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Mr. John </a:t>
            </a:r>
            <a:r>
              <a:rPr lang="en-US" b="1" dirty="0" err="1">
                <a:solidFill>
                  <a:srgbClr val="FF0000"/>
                </a:solidFill>
              </a:rPr>
              <a:t>Kolenda</a:t>
            </a:r>
            <a:r>
              <a:rPr lang="en-US" b="1" i="0" dirty="0">
                <a:solidFill>
                  <a:srgbClr val="FF0000"/>
                </a:solidFill>
                <a:effectLst/>
              </a:rPr>
              <a:t> </a:t>
            </a:r>
          </a:p>
          <a:p>
            <a:pPr marL="0"/>
            <a:endParaRPr lang="en-US" dirty="0"/>
          </a:p>
        </p:txBody>
      </p:sp>
      <p:sp>
        <p:nvSpPr>
          <p:cNvPr id="10" name="Oval 16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Circle&#10;&#10;Description automatically generated">
            <a:extLst>
              <a:ext uri="{FF2B5EF4-FFF2-40B4-BE49-F238E27FC236}">
                <a16:creationId xmlns:a16="http://schemas.microsoft.com/office/drawing/2014/main" id="{DD5CFAC7-75B3-A2DC-9B23-7E7BE857EC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" r="2" b="3045"/>
          <a:stretch/>
        </p:blipFill>
        <p:spPr>
          <a:xfrm>
            <a:off x="7887184" y="1274379"/>
            <a:ext cx="3781051" cy="3665264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1" name="Freeform: Shape 18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2" name="Straight Connector 20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22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24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26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095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Rockwell "/>
              </a:rPr>
              <a:t>IB Learner Profile: </a:t>
            </a:r>
            <a:r>
              <a:rPr lang="en-US" kern="1200" dirty="0">
                <a:solidFill>
                  <a:srgbClr val="FF0000"/>
                </a:solidFill>
                <a:latin typeface="Rockwell "/>
              </a:rPr>
              <a:t>COMMUNICATOR</a:t>
            </a:r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We express ourselves confidently and creatively in more than one language and in many ways. We collaborate effectively, listening carefully to the perspectives of other individuals and groups.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IB Learner Profile Recipient: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Ms. Ava Askew </a:t>
            </a:r>
            <a:r>
              <a:rPr lang="en-US" b="1" i="0" dirty="0">
                <a:solidFill>
                  <a:srgbClr val="FF0000"/>
                </a:solidFill>
                <a:effectLst/>
              </a:rPr>
              <a:t> </a:t>
            </a:r>
          </a:p>
          <a:p>
            <a:pPr marL="0"/>
            <a:endParaRPr lang="en-US" b="1" i="0" dirty="0">
              <a:effectLst/>
            </a:endParaRPr>
          </a:p>
          <a:p>
            <a:pPr marL="0"/>
            <a:endParaRPr lang="en-US" b="0" i="0" dirty="0">
              <a:effectLst/>
            </a:endParaRPr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3A228F-2847-8680-13DC-FD4D58FE9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84" y="1323370"/>
            <a:ext cx="3781051" cy="356728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4" name="Straight Connector 1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2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2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2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274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D7096B9-2B2B-BBD4-13E9-23AB2709E0D5}"/>
              </a:ext>
            </a:extLst>
          </p:cNvPr>
          <p:cNvSpPr txBox="1"/>
          <p:nvPr/>
        </p:nvSpPr>
        <p:spPr>
          <a:xfrm>
            <a:off x="140494" y="196069"/>
            <a:ext cx="11839573" cy="6463308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1F489-B701-4C74-9747-27C8656A8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511" y="84657"/>
            <a:ext cx="9966960" cy="292608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Rockwell"/>
              </a:rPr>
              <a:t>Bob Lanier Middle School </a:t>
            </a:r>
            <a:endParaRPr lang="en-US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99F35-1401-4ECD-9F96-7017DB9FA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607697"/>
            <a:ext cx="8767860" cy="13881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300" dirty="0">
                <a:latin typeface="Tahoma"/>
                <a:ea typeface="Tahoma"/>
                <a:cs typeface="Tahoma"/>
              </a:rPr>
              <a:t>IB Learner Profile Awards</a:t>
            </a:r>
            <a:endParaRPr lang="en-US" sz="2300" dirty="0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r>
              <a:rPr lang="en-US" sz="2300" dirty="0">
                <a:latin typeface="Tahoma"/>
                <a:ea typeface="Tahoma"/>
                <a:cs typeface="Tahoma"/>
              </a:rPr>
              <a:t>3</a:t>
            </a:r>
            <a:r>
              <a:rPr lang="en-US" sz="2300" baseline="30000" dirty="0">
                <a:latin typeface="Tahoma"/>
                <a:ea typeface="Tahoma"/>
                <a:cs typeface="Tahoma"/>
              </a:rPr>
              <a:t>rd</a:t>
            </a:r>
            <a:r>
              <a:rPr lang="en-US" sz="2300" dirty="0">
                <a:latin typeface="Tahoma"/>
                <a:ea typeface="Tahoma"/>
                <a:cs typeface="Tahoma"/>
              </a:rPr>
              <a:t> Six Weeks</a:t>
            </a:r>
            <a:endParaRPr lang="en-US" sz="2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6" descr="Logo&#10;&#10;Description automatically generated">
            <a:extLst>
              <a:ext uri="{FF2B5EF4-FFF2-40B4-BE49-F238E27FC236}">
                <a16:creationId xmlns:a16="http://schemas.microsoft.com/office/drawing/2014/main" id="{41B56DE4-3353-114C-3C39-13A64EBFA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31" y="403925"/>
            <a:ext cx="1540669" cy="17043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361E24-F822-9F63-9AD1-24CF9B3BE846}"/>
              </a:ext>
            </a:extLst>
          </p:cNvPr>
          <p:cNvSpPr txBox="1"/>
          <p:nvPr/>
        </p:nvSpPr>
        <p:spPr>
          <a:xfrm>
            <a:off x="1938338" y="3009900"/>
            <a:ext cx="89820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ea typeface="+mn-lt"/>
                <a:cs typeface="+mn-lt"/>
              </a:rPr>
              <a:t>AN INTERNATIONAL BACCALAUREATE WORLD SCHOOL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21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4C23A15E-0EFD-4751-F0ED-D326417A0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1242" y="401479"/>
            <a:ext cx="1766889" cy="1721168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6B0F6B59-DEDD-F80C-13E1-5D5582DF3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104" y="4464844"/>
            <a:ext cx="1562100" cy="2019300"/>
          </a:xfrm>
          <a:prstGeom prst="rect">
            <a:avLst/>
          </a:prstGeom>
        </p:spPr>
      </p:pic>
      <p:pic>
        <p:nvPicPr>
          <p:cNvPr id="23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70C34ADB-175C-6791-558C-D52CD1DA1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573" y="4464844"/>
            <a:ext cx="1504950" cy="2019300"/>
          </a:xfrm>
          <a:prstGeom prst="rect">
            <a:avLst/>
          </a:prstGeom>
        </p:spPr>
      </p:pic>
      <p:pic>
        <p:nvPicPr>
          <p:cNvPr id="24" name="Picture 24" descr="A picture containing text, music, person&#10;&#10;Description automatically generated">
            <a:extLst>
              <a:ext uri="{FF2B5EF4-FFF2-40B4-BE49-F238E27FC236}">
                <a16:creationId xmlns:a16="http://schemas.microsoft.com/office/drawing/2014/main" id="{121A707F-3C72-F827-15AA-DEEFF210AA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5844" y="4464844"/>
            <a:ext cx="1647825" cy="2019300"/>
          </a:xfrm>
          <a:prstGeom prst="rect">
            <a:avLst/>
          </a:prstGeom>
        </p:spPr>
      </p:pic>
      <p:pic>
        <p:nvPicPr>
          <p:cNvPr id="25" name="Picture 25" descr="A picture containing person&#10;&#10;Description automatically generated">
            <a:extLst>
              <a:ext uri="{FF2B5EF4-FFF2-40B4-BE49-F238E27FC236}">
                <a16:creationId xmlns:a16="http://schemas.microsoft.com/office/drawing/2014/main" id="{A3B22B5D-75BE-6236-7ED1-29C3E14A40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5989" y="4464844"/>
            <a:ext cx="1514475" cy="2019300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E0C26341-1B7B-C28A-7FEB-2A3A8911B2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0500" y="4464844"/>
            <a:ext cx="1495425" cy="2019300"/>
          </a:xfrm>
          <a:prstGeom prst="rect">
            <a:avLst/>
          </a:prstGeom>
        </p:spPr>
      </p:pic>
      <p:pic>
        <p:nvPicPr>
          <p:cNvPr id="27" name="Picture 2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BCC8E0F-3C99-4A46-EF35-0D64DAF16B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6020" y="4464844"/>
            <a:ext cx="14573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9627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2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C49964B-11C0-A09F-718E-097B09391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4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35" name="Freeform: Shape 14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16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7290A-63EC-8165-6C80-D58249DB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787020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Rockwell "/>
              </a:rPr>
              <a:t>CLUSTER 6L</a:t>
            </a: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ED183B-2D3E-EF43-2DAC-E677230A3251}"/>
              </a:ext>
            </a:extLst>
          </p:cNvPr>
          <p:cNvSpPr txBox="1">
            <a:spLocks/>
          </p:cNvSpPr>
          <p:nvPr/>
        </p:nvSpPr>
        <p:spPr>
          <a:xfrm>
            <a:off x="265216" y="2794762"/>
            <a:ext cx="3604140" cy="122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7030A0"/>
                </a:solidFill>
                <a:latin typeface="Rockwell"/>
              </a:rPr>
              <a:t>MR. SALAJ</a:t>
            </a:r>
          </a:p>
        </p:txBody>
      </p:sp>
    </p:spTree>
    <p:extLst>
      <p:ext uri="{BB962C8B-B14F-4D97-AF65-F5344CB8AC3E}">
        <p14:creationId xmlns:p14="http://schemas.microsoft.com/office/powerpoint/2010/main" val="24490390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INQUIRER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nurture our curiosity, developing skills for inquiry and research. We know how to learn independently and with others. We learn with enthusiasm and sustain our love of learning throughout life.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Viraj </a:t>
            </a:r>
            <a:r>
              <a:rPr lang="en-US" sz="2000" b="1" dirty="0" err="1">
                <a:solidFill>
                  <a:srgbClr val="FF0000"/>
                </a:solidFill>
              </a:rPr>
              <a:t>Keswani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E087AD-107E-09F3-4B57-6546850033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" r="-1" b="305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309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KNOWLEDGABLE</a:t>
            </a:r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4" y="2239045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develop and use conceptual understanding, exploring knowledge across a range of disciplines. We engage with issues and ideas that have local and global significance. 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Christian Chen 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</a:t>
            </a:r>
          </a:p>
          <a:p>
            <a:pPr marL="0" indent="0">
              <a:buNone/>
            </a:pPr>
            <a:endParaRPr lang="en-US" sz="1800" b="0" i="0" dirty="0">
              <a:effectLst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A picture containing icon&#10;&#10;Description automatically generated">
            <a:extLst>
              <a:ext uri="{FF2B5EF4-FFF2-40B4-BE49-F238E27FC236}">
                <a16:creationId xmlns:a16="http://schemas.microsoft.com/office/drawing/2014/main" id="{B2F7F593-51F4-D5C7-1F3E-F026E2ED3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664086"/>
            <a:ext cx="5628018" cy="52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601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THINKER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use critical and creative thinking skills to analyze and take responsible action on complex problems. We exercise initiative in making reasoned, ethical decisions.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Leah Aguayo Hernandez</a:t>
            </a:r>
          </a:p>
          <a:p>
            <a:pPr marL="0"/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Circle&#10;&#10;Description automatically generated">
            <a:extLst>
              <a:ext uri="{FF2B5EF4-FFF2-40B4-BE49-F238E27FC236}">
                <a16:creationId xmlns:a16="http://schemas.microsoft.com/office/drawing/2014/main" id="{DD5CFAC7-75B3-A2DC-9B23-7E7BE857EC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" r="2" b="304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3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OPEN-MINDED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533" y="2191420"/>
            <a:ext cx="4311517" cy="35706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critically appreciate our own cultures and personal histories, as well as the values and traditions of others. We seek and evaluate a range of points of view, and we are willing to grow from the experience.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Jenna </a:t>
            </a:r>
            <a:r>
              <a:rPr lang="en-US" sz="2000" b="1" i="0" dirty="0" err="1">
                <a:solidFill>
                  <a:srgbClr val="FF0000"/>
                </a:solidFill>
                <a:effectLst/>
              </a:rPr>
              <a:t>Fustok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42A1E1-33A5-2939-1249-A9A409961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r="2661" b="1"/>
          <a:stretch/>
        </p:blipFill>
        <p:spPr>
          <a:xfrm>
            <a:off x="6055594" y="650494"/>
            <a:ext cx="5492306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8838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COMMUNICATOR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express ourselves confidently and creatively in more than one language and in many ways. We collaborate effectively, listening carefully to the perspectives of other individuals and groups.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Manuel </a:t>
            </a:r>
            <a:r>
              <a:rPr lang="en-US" sz="2000" b="1" dirty="0" err="1">
                <a:solidFill>
                  <a:srgbClr val="FF0000"/>
                </a:solidFill>
              </a:rPr>
              <a:t>Catoni</a:t>
            </a:r>
            <a:r>
              <a:rPr lang="en-US" sz="2000" b="1" dirty="0">
                <a:solidFill>
                  <a:srgbClr val="FF0000"/>
                </a:solidFill>
              </a:rPr>
              <a:t>  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3A228F-2847-8680-13DC-FD4D58FE9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657652"/>
            <a:ext cx="5628018" cy="530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9135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PRINCIPLED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act with integrity and honesty, with a strong sense of fairness and justice, and with respect for the dignity and rights of people everywhere. We take responsibility for our actions and their consequences.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Caleb Malek 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b="0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7C7E15F-CFD7-6150-7E32-700EE6F871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 r="-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7679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OPEN-MINDED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critically appreciate our own cultures and personal histories, as well as the values and traditions of others. We seek and evaluate a range of points of view, and we are willing to grow from the experience.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Richa </a:t>
            </a:r>
            <a:r>
              <a:rPr lang="en-US" sz="2000" b="1" dirty="0" err="1">
                <a:solidFill>
                  <a:srgbClr val="FF0000"/>
                </a:solidFill>
              </a:rPr>
              <a:t>Preveen</a:t>
            </a:r>
            <a:r>
              <a:rPr lang="en-US" sz="2000" b="1" dirty="0">
                <a:solidFill>
                  <a:srgbClr val="FF0000"/>
                </a:solidFill>
              </a:rPr>
              <a:t> 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42A1E1-33A5-2939-1249-A9A409961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738268"/>
            <a:ext cx="5628018" cy="51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0321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CARING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show empathy, compassion and respect. We have a commitment to service, and we act to make a positive difference in the lives of others and in the world around us.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Kiana </a:t>
            </a:r>
            <a:r>
              <a:rPr lang="en-US" sz="2000" b="1" dirty="0" err="1">
                <a:solidFill>
                  <a:srgbClr val="FF0000"/>
                </a:solidFill>
              </a:rPr>
              <a:t>Roder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</a:t>
            </a:r>
          </a:p>
          <a:p>
            <a:pPr marL="0"/>
            <a:endParaRPr lang="en-US" sz="2000" b="0" i="0" dirty="0"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8FCECDE1-A20D-6937-1F59-D389D5A869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r="275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500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RISK-TAKER</a:t>
            </a:r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approach uncertainty with forethought and determination; we work independently and cooperatively to explore new ideas and innovative strategies. We are resourceful and resilient in the face of challenges and change.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Khaled Sabbagh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93D6A6-B75D-F225-34F9-E2008E441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708414"/>
            <a:ext cx="5628018" cy="52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387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BALANCED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understand the importance of balancing different aspects of our lives—intellectual, physical, and emotional—to achieve well-being for ourselves and others. We recognize our interdependence with other people and with the world in which we live.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Greysen</a:t>
            </a:r>
            <a:r>
              <a:rPr lang="en-US" sz="2000" b="1" dirty="0">
                <a:solidFill>
                  <a:srgbClr val="FF0000"/>
                </a:solidFill>
              </a:rPr>
              <a:t> Nguyen 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4209A64-10D4-279F-3DCF-F197A48F32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r="2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574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REFLECTIVE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066" y="2231126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thoughtfully consider the world and our own ideas and experience. We work to understand our strengths and weaknesses in order to support our learning and personal development.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Vicotria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Gulian</a:t>
            </a:r>
            <a:r>
              <a:rPr lang="en-US" sz="2000" b="1" dirty="0">
                <a:solidFill>
                  <a:srgbClr val="FF0000"/>
                </a:solidFill>
              </a:rPr>
              <a:t>  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4CA0C237-B871-40F7-A8C3-3056386ADB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39" y="650494"/>
            <a:ext cx="5083816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3639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2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C49964B-11C0-A09F-718E-097B09391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4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35" name="Freeform: Shape 14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16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7290A-63EC-8165-6C80-D58249DB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787020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Rockwell "/>
              </a:rPr>
              <a:t>CLUSTER 6M</a:t>
            </a: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ED183B-2D3E-EF43-2DAC-E677230A3251}"/>
              </a:ext>
            </a:extLst>
          </p:cNvPr>
          <p:cNvSpPr txBox="1">
            <a:spLocks/>
          </p:cNvSpPr>
          <p:nvPr/>
        </p:nvSpPr>
        <p:spPr>
          <a:xfrm>
            <a:off x="265216" y="2794762"/>
            <a:ext cx="3604140" cy="122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7030A0"/>
                </a:solidFill>
                <a:latin typeface="Rockwell"/>
              </a:rPr>
              <a:t>MS. KILBOURN</a:t>
            </a:r>
          </a:p>
        </p:txBody>
      </p:sp>
    </p:spTree>
    <p:extLst>
      <p:ext uri="{BB962C8B-B14F-4D97-AF65-F5344CB8AC3E}">
        <p14:creationId xmlns:p14="http://schemas.microsoft.com/office/powerpoint/2010/main" val="242907747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INQUIRER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nurture our curiosity, developing skills for inquiry and research. We know how to learn independently and with others. We learn with enthusiasm and sustain our love of learning throughout life.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Joshua Liu 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E087AD-107E-09F3-4B57-6546850033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" r="-1" b="305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2740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KNOWLEDGABLE</a:t>
            </a:r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develop and use conceptual understanding, exploring knowledge across a range of disciplines. We engage with issues and ideas that have local and global significance. 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Daniel “Danny” Kimball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b="1" dirty="0"/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A picture containing icon&#10;&#10;Description automatically generated">
            <a:extLst>
              <a:ext uri="{FF2B5EF4-FFF2-40B4-BE49-F238E27FC236}">
                <a16:creationId xmlns:a16="http://schemas.microsoft.com/office/drawing/2014/main" id="{B2F7F593-51F4-D5C7-1F3E-F026E2ED3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664086"/>
            <a:ext cx="5628018" cy="52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5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CARING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show empathy, compassion and respect. We have a commitment to service, and we act to make a positive difference in the lives of others and in the world around us.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 err="1">
                <a:solidFill>
                  <a:srgbClr val="FF0000"/>
                </a:solidFill>
                <a:effectLst/>
              </a:rPr>
              <a:t>Danaiel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Henderson </a:t>
            </a:r>
          </a:p>
          <a:p>
            <a:pPr marL="0"/>
            <a:endParaRPr lang="en-US" sz="2000" b="0" i="0" dirty="0">
              <a:effectLst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8FCECDE1-A20D-6937-1F59-D389D5A869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r="275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4622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THINKER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use critical and creative thinking skills to analyze and take responsible action on complex problems. We exercise initiative in making reasoned, ethical decisions.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Nadia Martinez 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b="1" dirty="0"/>
          </a:p>
          <a:p>
            <a:pPr marL="0"/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Circle&#10;&#10;Description automatically generated">
            <a:extLst>
              <a:ext uri="{FF2B5EF4-FFF2-40B4-BE49-F238E27FC236}">
                <a16:creationId xmlns:a16="http://schemas.microsoft.com/office/drawing/2014/main" id="{DD5CFAC7-75B3-A2DC-9B23-7E7BE857EC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" r="2" b="304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2190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COMMUNICATOR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4065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express ourselves confidently and creatively in more than one language and in many ways. We collaborate effectively, listening carefully to the perspectives of other individuals and groups.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Lily Johnson </a:t>
            </a:r>
          </a:p>
          <a:p>
            <a:pPr marL="0"/>
            <a:endParaRPr lang="en-US" sz="1800" b="1" dirty="0"/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3A228F-2847-8680-13DC-FD4D58FE9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657652"/>
            <a:ext cx="5628018" cy="530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9982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PRINCIPLED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act with integrity and honesty, with a strong sense of fairness and justice, and with respect for the dignity and rights of people everywhere. We take responsibility for our actions and their consequences.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Jetrin</a:t>
            </a:r>
            <a:r>
              <a:rPr lang="en-US" sz="2000" b="1" dirty="0">
                <a:solidFill>
                  <a:srgbClr val="FF0000"/>
                </a:solidFill>
              </a:rPr>
              <a:t> “Jett” </a:t>
            </a:r>
            <a:r>
              <a:rPr lang="en-US" sz="2000" b="1" dirty="0" err="1">
                <a:solidFill>
                  <a:srgbClr val="FF0000"/>
                </a:solidFill>
              </a:rPr>
              <a:t>Petpisit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en-US" sz="2000" b="1" dirty="0"/>
              <a:t> </a:t>
            </a:r>
          </a:p>
          <a:p>
            <a:pPr marL="0"/>
            <a:endParaRPr lang="en-US" sz="2000" b="1" i="0" dirty="0">
              <a:effectLst/>
            </a:endParaRPr>
          </a:p>
          <a:p>
            <a:pPr marL="0"/>
            <a:endParaRPr lang="en-US" sz="2000" b="0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7C7E15F-CFD7-6150-7E32-700EE6F871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 r="-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0508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OPEN-MINDED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905" y="2252325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critically appreciate our own cultures and personal histories, as well as the values and traditions of others. We seek and evaluate a range of points of view, and we are willing to grow from the experience.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Baron Lagos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</a:t>
            </a:r>
          </a:p>
          <a:p>
            <a:pPr marL="0"/>
            <a:endParaRPr lang="en-US" sz="1800" b="1" dirty="0"/>
          </a:p>
          <a:p>
            <a:pPr marL="0"/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42A1E1-33A5-2939-1249-A9A409961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738268"/>
            <a:ext cx="5628018" cy="51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6234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CARING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show empathy, compassion and respect. We have a commitment to service, and we act to make a positive difference in the lives of others and in the world around us.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Elizabeth Cheng </a:t>
            </a:r>
          </a:p>
          <a:p>
            <a:pPr marL="0"/>
            <a:endParaRPr lang="en-US" sz="2000" b="1" dirty="0"/>
          </a:p>
          <a:p>
            <a:pPr marL="0"/>
            <a:endParaRPr lang="en-US" sz="2000" b="0" i="0" dirty="0"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8FCECDE1-A20D-6937-1F59-D389D5A869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r="275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6942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RISK-TAKER</a:t>
            </a:r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231126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approach uncertainty with forethought and determination; we work independently and cooperatively to explore new ideas and innovative strategies. We are resourceful and resilient in the face of challenges and change.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Renn</a:t>
            </a:r>
            <a:r>
              <a:rPr lang="en-US" sz="2000" b="1" dirty="0">
                <a:solidFill>
                  <a:srgbClr val="FF0000"/>
                </a:solidFill>
              </a:rPr>
              <a:t> Rojas  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b="1" dirty="0"/>
          </a:p>
          <a:p>
            <a:pPr marL="0"/>
            <a:endParaRPr lang="en-US" sz="1800" b="0" i="0" dirty="0"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93D6A6-B75D-F225-34F9-E2008E441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708414"/>
            <a:ext cx="5628018" cy="52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9346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BALANCED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understand the importance of balancing different aspects of our lives—intellectual, physical, and emotional—to achieve well-being for ourselves and others. We recognize our interdependence with other people and with the world in which we live.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 err="1">
                <a:solidFill>
                  <a:srgbClr val="FF0000"/>
                </a:solidFill>
                <a:effectLst/>
              </a:rPr>
              <a:t>Amanuddin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Mohammed</a:t>
            </a:r>
          </a:p>
          <a:p>
            <a:pPr marL="0"/>
            <a:endParaRPr lang="en-US" sz="2000" b="1" dirty="0"/>
          </a:p>
          <a:p>
            <a:pPr marL="0"/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4209A64-10D4-279F-3DCF-F197A48F32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r="2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2616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36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REFLECTIVE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064" y="2266950"/>
            <a:ext cx="4282986" cy="34856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thoughtfully consider the world and our own ideas and experience. We work to understand our strengths and weaknesses in order to support our learning and personal development.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Aster Chaney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1800" b="1" dirty="0"/>
          </a:p>
          <a:p>
            <a:pPr marL="0"/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4CA0C237-B871-40F7-A8C3-3056386ADB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39" y="650494"/>
            <a:ext cx="5083816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388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2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C49964B-11C0-A09F-718E-097B09391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4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35" name="Freeform: Shape 14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16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7290A-63EC-8165-6C80-D58249DB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787020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Rockwell "/>
              </a:rPr>
              <a:t>CLUSTER 6S</a:t>
            </a: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ED183B-2D3E-EF43-2DAC-E677230A3251}"/>
              </a:ext>
            </a:extLst>
          </p:cNvPr>
          <p:cNvSpPr txBox="1">
            <a:spLocks/>
          </p:cNvSpPr>
          <p:nvPr/>
        </p:nvSpPr>
        <p:spPr>
          <a:xfrm>
            <a:off x="265216" y="2794762"/>
            <a:ext cx="3604140" cy="122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7030A0"/>
                </a:solidFill>
                <a:latin typeface="Rockwell"/>
              </a:rPr>
              <a:t>MS. LAI</a:t>
            </a:r>
          </a:p>
        </p:txBody>
      </p:sp>
    </p:spTree>
    <p:extLst>
      <p:ext uri="{BB962C8B-B14F-4D97-AF65-F5344CB8AC3E}">
        <p14:creationId xmlns:p14="http://schemas.microsoft.com/office/powerpoint/2010/main" val="187432417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Rockwell" panose="02060603020205020403" pitchFamily="18" charset="0"/>
              </a:rPr>
              <a:t>IB Learner Profile: </a:t>
            </a:r>
            <a:r>
              <a:rPr lang="en-US" sz="3700" dirty="0">
                <a:solidFill>
                  <a:srgbClr val="FF0000"/>
                </a:solidFill>
                <a:latin typeface="Rockwell" panose="02060603020205020403" pitchFamily="18" charset="0"/>
              </a:rPr>
              <a:t>INQUIRER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nurture our curiosity, developing skills for inquiry and research. We know how to learn independently and with others. We learn with enthusiasm and sustain our love of learning throughout life.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Shayna Hassid 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b="1" dirty="0"/>
          </a:p>
          <a:p>
            <a:pPr marL="0"/>
            <a:endParaRPr lang="en-US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E087AD-107E-09F3-4B57-6546850033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" r="-1" b="305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28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40626</TotalTime>
  <Words>5027</Words>
  <Application>Microsoft Office PowerPoint</Application>
  <PresentationFormat>Widescreen</PresentationFormat>
  <Paragraphs>703</Paragraphs>
  <Slides>112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19" baseType="lpstr">
      <vt:lpstr>Arial</vt:lpstr>
      <vt:lpstr>Calibri</vt:lpstr>
      <vt:lpstr>Calibri Light</vt:lpstr>
      <vt:lpstr>Rockwell</vt:lpstr>
      <vt:lpstr>Rockwell </vt:lpstr>
      <vt:lpstr>Tahoma</vt:lpstr>
      <vt:lpstr>Office Theme</vt:lpstr>
      <vt:lpstr>Bob Lanier Middle School </vt:lpstr>
      <vt:lpstr>CLUSTER 8L</vt:lpstr>
      <vt:lpstr>IB Learner Profile: INQUIRER</vt:lpstr>
      <vt:lpstr>IB Learner Profile: KNOWLEDGABLE </vt:lpstr>
      <vt:lpstr>IB Learner Profile: THINKER</vt:lpstr>
      <vt:lpstr>IB Learner Profile: COMMUNICATOR</vt:lpstr>
      <vt:lpstr>IB Learner Profile: PRINCIPLED</vt:lpstr>
      <vt:lpstr>IB Learner Profile: OPEN-MINDED</vt:lpstr>
      <vt:lpstr>IB Learner Profile: CARING</vt:lpstr>
      <vt:lpstr>IB Learner Profile: RISK-TAKER </vt:lpstr>
      <vt:lpstr>IB Learner Profile: BALANCED</vt:lpstr>
      <vt:lpstr>IB Learner Profile: REFLECTIVE</vt:lpstr>
      <vt:lpstr>CLUSTER 8M</vt:lpstr>
      <vt:lpstr>IB Learner Profile: INQUIRER</vt:lpstr>
      <vt:lpstr>IB Learner Profile: KNOWLEDGABLE </vt:lpstr>
      <vt:lpstr>IB Learner Profile: THINKER</vt:lpstr>
      <vt:lpstr>IB Learner Profile: COMMUNICATOR</vt:lpstr>
      <vt:lpstr>IB Learner Profile: PRINCIPLED</vt:lpstr>
      <vt:lpstr>IB Learner Profile: OPEN-MINDED</vt:lpstr>
      <vt:lpstr>IB Learner Profile: CARING</vt:lpstr>
      <vt:lpstr>IB Learner Profile: RISK-TAKER </vt:lpstr>
      <vt:lpstr>IB Learner Profile: BALANCED</vt:lpstr>
      <vt:lpstr>IB Learner Profile: REFLECTIVE</vt:lpstr>
      <vt:lpstr>CLUSTER 8S</vt:lpstr>
      <vt:lpstr>IB Learner Profile: INQUIRER</vt:lpstr>
      <vt:lpstr>IB Learner Profile: KNOWLEDGABLE </vt:lpstr>
      <vt:lpstr>IB Learner Profile: THINKER</vt:lpstr>
      <vt:lpstr>IB Learner Profile: COMMUNICATOR</vt:lpstr>
      <vt:lpstr>IB Learner Profile: PRINCIPLED</vt:lpstr>
      <vt:lpstr>IB Learner Profile: OPEN-MINDED</vt:lpstr>
      <vt:lpstr>IB Learner Profile: CARING</vt:lpstr>
      <vt:lpstr>IB Learner Profile: RISK-TAKER </vt:lpstr>
      <vt:lpstr>IB Learner Profile: BALANCED</vt:lpstr>
      <vt:lpstr>IB Learner Profile: REFLECTIVE</vt:lpstr>
      <vt:lpstr>Bob Lanier Middle School </vt:lpstr>
      <vt:lpstr>IB Learner Profile: THINKER</vt:lpstr>
      <vt:lpstr>IB Learner Profile: COMMUNICATOR</vt:lpstr>
      <vt:lpstr>Bob Lanier Middle School </vt:lpstr>
      <vt:lpstr>CLUSTER 7L</vt:lpstr>
      <vt:lpstr>IB Learner Profile: INQUIRER</vt:lpstr>
      <vt:lpstr>IB Learner Profile: KNOWLEDGABLE </vt:lpstr>
      <vt:lpstr>IB Learner Profile: THINKER</vt:lpstr>
      <vt:lpstr>IB Learner Profile: COMMUNICATOR</vt:lpstr>
      <vt:lpstr>IB Learner Profile: PRINCIPLED</vt:lpstr>
      <vt:lpstr>IB Learner Profile: OPEN-MINDED</vt:lpstr>
      <vt:lpstr>IB Learner Profile: CARING</vt:lpstr>
      <vt:lpstr>IB Learner Profile: RISK-TAKER </vt:lpstr>
      <vt:lpstr>IB Learner Profile: BALANCED</vt:lpstr>
      <vt:lpstr>IB Learner Profile: REFLECTIVE</vt:lpstr>
      <vt:lpstr>CLUSTER 7M</vt:lpstr>
      <vt:lpstr>IB Learner Profile: INQUIRER</vt:lpstr>
      <vt:lpstr>IB Learner Profile: KNOWLEDGABLE </vt:lpstr>
      <vt:lpstr>IB Learner Profile: THINKER</vt:lpstr>
      <vt:lpstr>IB Learner Profile: COMMUNICATOR</vt:lpstr>
      <vt:lpstr>IB Learner Profile: PRINCIPLED</vt:lpstr>
      <vt:lpstr>IB Learner Profile: OPEN-MINDED</vt:lpstr>
      <vt:lpstr>IB Learner Profile: CARING</vt:lpstr>
      <vt:lpstr>IB Learner Profile: RISK-TAKER </vt:lpstr>
      <vt:lpstr>IB Learner Profile: BALANCED</vt:lpstr>
      <vt:lpstr>IB Learner Profile: REFLECTIVE</vt:lpstr>
      <vt:lpstr>CLUSTER 7S</vt:lpstr>
      <vt:lpstr>IB Learner Profile: INQUIRER</vt:lpstr>
      <vt:lpstr>IB Learner Profile: KNOWLEDGABLE </vt:lpstr>
      <vt:lpstr>IB Learner Profile: THINKER</vt:lpstr>
      <vt:lpstr>IB Learner Profile: COMMUNICATOR</vt:lpstr>
      <vt:lpstr>IB Learner Profile: PRINCIPLED</vt:lpstr>
      <vt:lpstr>IB Learner Profile: OPEN-MINDED</vt:lpstr>
      <vt:lpstr>IB Learner Profile: CARING</vt:lpstr>
      <vt:lpstr>IB Learner Profile: RISK-TAKER </vt:lpstr>
      <vt:lpstr>IB Learner Profile: BALANCED</vt:lpstr>
      <vt:lpstr>IB Learner Profile: REFLECTIVE</vt:lpstr>
      <vt:lpstr>Bob Lanier Middle School </vt:lpstr>
      <vt:lpstr>IB Learner Profile: THINKER</vt:lpstr>
      <vt:lpstr>IB Learner Profile: COMMUNICATOR</vt:lpstr>
      <vt:lpstr>Bob Lanier Middle School </vt:lpstr>
      <vt:lpstr>CLUSTER 6L</vt:lpstr>
      <vt:lpstr>IB Learner Profile: INQUIRER</vt:lpstr>
      <vt:lpstr>IB Learner Profile: KNOWLEDGABLE </vt:lpstr>
      <vt:lpstr>IB Learner Profile: THINKER</vt:lpstr>
      <vt:lpstr>IB Learner Profile: COMMUNICATOR</vt:lpstr>
      <vt:lpstr>IB Learner Profile: PRINCIPLED</vt:lpstr>
      <vt:lpstr>IB Learner Profile: OPEN-MINDED</vt:lpstr>
      <vt:lpstr>IB Learner Profile: CARING</vt:lpstr>
      <vt:lpstr>IB Learner Profile: RISK-TAKER </vt:lpstr>
      <vt:lpstr>IB Learner Profile: BALANCED</vt:lpstr>
      <vt:lpstr>IB Learner Profile: REFLECTIVE</vt:lpstr>
      <vt:lpstr>CLUSTER 6M</vt:lpstr>
      <vt:lpstr>IB Learner Profile: INQUIRER</vt:lpstr>
      <vt:lpstr>IB Learner Profile: KNOWLEDGABLE </vt:lpstr>
      <vt:lpstr>IB Learner Profile: THINKER</vt:lpstr>
      <vt:lpstr>IB Learner Profile: COMMUNICATOR</vt:lpstr>
      <vt:lpstr>IB Learner Profile: PRINCIPLED</vt:lpstr>
      <vt:lpstr>IB Learner Profile: OPEN-MINDED</vt:lpstr>
      <vt:lpstr>IB Learner Profile: CARING</vt:lpstr>
      <vt:lpstr>IB Learner Profile: RISK-TAKER </vt:lpstr>
      <vt:lpstr>IB Learner Profile: BALANCED</vt:lpstr>
      <vt:lpstr>IB Learner Profile: REFLECTIVE</vt:lpstr>
      <vt:lpstr>CLUSTER 6S</vt:lpstr>
      <vt:lpstr>IB Learner Profile: INQUIRER</vt:lpstr>
      <vt:lpstr>IB Learner Profile: KNOWLEDGABLE </vt:lpstr>
      <vt:lpstr>IB Learner Profile: THINKER</vt:lpstr>
      <vt:lpstr>IB Learner Profile: COMMUNICATOR</vt:lpstr>
      <vt:lpstr>IB Learner Profile: PRINCIPLED</vt:lpstr>
      <vt:lpstr>IB Learner Profile: OPEN-MINDED</vt:lpstr>
      <vt:lpstr>IB Learner Profile: CARING</vt:lpstr>
      <vt:lpstr>IB Learner Profile: RISK-TAKER </vt:lpstr>
      <vt:lpstr>IB Learner Profile: BALANCED</vt:lpstr>
      <vt:lpstr>IB Learner Profile: REFLECTIVE</vt:lpstr>
      <vt:lpstr>Bob Lanier Middle School </vt:lpstr>
      <vt:lpstr>IB Learner Profile: THINKER</vt:lpstr>
      <vt:lpstr>IB Learner Profile: COMMUNICATOR</vt:lpstr>
      <vt:lpstr>Bob Lanier Middle School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Bob Lanier Middle School </dc:title>
  <dc:creator>Graham, Rodrigus K</dc:creator>
  <cp:lastModifiedBy>Graham, Rodrigus K</cp:lastModifiedBy>
  <cp:revision>4</cp:revision>
  <dcterms:created xsi:type="dcterms:W3CDTF">2022-07-28T17:05:16Z</dcterms:created>
  <dcterms:modified xsi:type="dcterms:W3CDTF">2023-01-19T14:42:26Z</dcterms:modified>
</cp:coreProperties>
</file>