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7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81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480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72" r:id="rId36"/>
    <p:sldId id="573" r:id="rId37"/>
    <p:sldId id="574" r:id="rId38"/>
    <p:sldId id="575" r:id="rId39"/>
    <p:sldId id="482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483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484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537" r:id="rId70"/>
    <p:sldId id="538" r:id="rId71"/>
    <p:sldId id="539" r:id="rId72"/>
    <p:sldId id="576" r:id="rId73"/>
    <p:sldId id="577" r:id="rId74"/>
    <p:sldId id="578" r:id="rId75"/>
    <p:sldId id="579" r:id="rId76"/>
    <p:sldId id="485" r:id="rId77"/>
    <p:sldId id="540" r:id="rId78"/>
    <p:sldId id="541" r:id="rId79"/>
    <p:sldId id="542" r:id="rId80"/>
    <p:sldId id="543" r:id="rId81"/>
    <p:sldId id="544" r:id="rId82"/>
    <p:sldId id="545" r:id="rId83"/>
    <p:sldId id="546" r:id="rId84"/>
    <p:sldId id="547" r:id="rId85"/>
    <p:sldId id="548" r:id="rId86"/>
    <p:sldId id="549" r:id="rId87"/>
    <p:sldId id="486" r:id="rId88"/>
    <p:sldId id="550" r:id="rId89"/>
    <p:sldId id="551" r:id="rId90"/>
    <p:sldId id="552" r:id="rId91"/>
    <p:sldId id="553" r:id="rId92"/>
    <p:sldId id="554" r:id="rId93"/>
    <p:sldId id="555" r:id="rId94"/>
    <p:sldId id="556" r:id="rId95"/>
    <p:sldId id="557" r:id="rId96"/>
    <p:sldId id="558" r:id="rId97"/>
    <p:sldId id="559" r:id="rId98"/>
    <p:sldId id="487" r:id="rId99"/>
    <p:sldId id="560" r:id="rId100"/>
    <p:sldId id="561" r:id="rId101"/>
    <p:sldId id="562" r:id="rId102"/>
    <p:sldId id="563" r:id="rId103"/>
    <p:sldId id="564" r:id="rId104"/>
    <p:sldId id="565" r:id="rId105"/>
    <p:sldId id="566" r:id="rId106"/>
    <p:sldId id="567" r:id="rId107"/>
    <p:sldId id="568" r:id="rId108"/>
    <p:sldId id="569" r:id="rId109"/>
    <p:sldId id="580" r:id="rId110"/>
    <p:sldId id="581" r:id="rId111"/>
    <p:sldId id="582" r:id="rId112"/>
    <p:sldId id="583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1B8FF-F57B-4644-8383-B06B215318DB}" v="6" dt="2022-11-30T16:04:36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, Rodrigus K" userId="d9c64f95-3094-4b9a-b4f1-ea74df9009bd" providerId="ADAL" clId="{6BE1B8FF-F57B-4644-8383-B06B215318DB}"/>
    <pc:docChg chg="undo custSel addSld delSld modSld sldOrd">
      <pc:chgData name="Graham, Rodrigus K" userId="d9c64f95-3094-4b9a-b4f1-ea74df9009bd" providerId="ADAL" clId="{6BE1B8FF-F57B-4644-8383-B06B215318DB}" dt="2022-12-02T18:59:29.301" v="4505" actId="313"/>
      <pc:docMkLst>
        <pc:docMk/>
      </pc:docMkLst>
      <pc:sldChg chg="modSp mod">
        <pc:chgData name="Graham, Rodrigus K" userId="d9c64f95-3094-4b9a-b4f1-ea74df9009bd" providerId="ADAL" clId="{6BE1B8FF-F57B-4644-8383-B06B215318DB}" dt="2022-11-18T00:14:27.448" v="3188" actId="20577"/>
        <pc:sldMkLst>
          <pc:docMk/>
          <pc:sldMk cId="616906718" sldId="257"/>
        </pc:sldMkLst>
        <pc:spChg chg="mod">
          <ac:chgData name="Graham, Rodrigus K" userId="d9c64f95-3094-4b9a-b4f1-ea74df9009bd" providerId="ADAL" clId="{6BE1B8FF-F57B-4644-8383-B06B215318DB}" dt="2022-11-18T00:14:27.448" v="3188" actId="20577"/>
          <ac:spMkLst>
            <pc:docMk/>
            <pc:sldMk cId="616906718" sldId="257"/>
            <ac:spMk id="3" creationId="{6D699F35-1401-4ECD-9F96-7017DB9FA104}"/>
          </ac:spMkLst>
        </pc:spChg>
      </pc:sldChg>
      <pc:sldChg chg="addSp delSp modSp mod">
        <pc:chgData name="Graham, Rodrigus K" userId="d9c64f95-3094-4b9a-b4f1-ea74df9009bd" providerId="ADAL" clId="{6BE1B8FF-F57B-4644-8383-B06B215318DB}" dt="2022-11-18T15:01:32.805" v="3205" actId="207"/>
        <pc:sldMkLst>
          <pc:docMk/>
          <pc:sldMk cId="3760798914" sldId="415"/>
        </pc:sldMkLst>
        <pc:spChg chg="mod">
          <ac:chgData name="Graham, Rodrigus K" userId="d9c64f95-3094-4b9a-b4f1-ea74df9009bd" providerId="ADAL" clId="{6BE1B8FF-F57B-4644-8383-B06B215318DB}" dt="2022-11-17T21:48:16.528" v="28" actId="207"/>
          <ac:spMkLst>
            <pc:docMk/>
            <pc:sldMk cId="3760798914" sldId="415"/>
            <ac:spMk id="2" creationId="{41C19DDF-E41B-5EC9-1D76-01C3B38F5C53}"/>
          </ac:spMkLst>
        </pc:spChg>
        <pc:spChg chg="mod ord">
          <ac:chgData name="Graham, Rodrigus K" userId="d9c64f95-3094-4b9a-b4f1-ea74df9009bd" providerId="ADAL" clId="{6BE1B8FF-F57B-4644-8383-B06B215318DB}" dt="2022-11-18T15:01:32.805" v="3205" actId="207"/>
          <ac:spMkLst>
            <pc:docMk/>
            <pc:sldMk cId="3760798914" sldId="415"/>
            <ac:spMk id="4" creationId="{0AE9BB8C-1314-1CE7-D2DA-099987F3F7AB}"/>
          </ac:spMkLst>
        </pc:spChg>
        <pc:spChg chg="add del">
          <ac:chgData name="Graham, Rodrigus K" userId="d9c64f95-3094-4b9a-b4f1-ea74df9009bd" providerId="ADAL" clId="{6BE1B8FF-F57B-4644-8383-B06B215318DB}" dt="2022-11-17T21:48:00.646" v="26" actId="26606"/>
          <ac:spMkLst>
            <pc:docMk/>
            <pc:sldMk cId="3760798914" sldId="415"/>
            <ac:spMk id="86" creationId="{91F32EBA-ED97-466E-8CFA-8382584155D0}"/>
          </ac:spMkLst>
        </pc:spChg>
        <pc:spChg chg="add del">
          <ac:chgData name="Graham, Rodrigus K" userId="d9c64f95-3094-4b9a-b4f1-ea74df9009bd" providerId="ADAL" clId="{6BE1B8FF-F57B-4644-8383-B06B215318DB}" dt="2022-11-17T21:48:00.646" v="26" actId="26606"/>
          <ac:spMkLst>
            <pc:docMk/>
            <pc:sldMk cId="3760798914" sldId="415"/>
            <ac:spMk id="87" creationId="{62A38935-BB53-4DF7-A56E-48DD25B685D7}"/>
          </ac:spMkLst>
        </pc:spChg>
        <pc:spChg chg="add del">
          <ac:chgData name="Graham, Rodrigus K" userId="d9c64f95-3094-4b9a-b4f1-ea74df9009bd" providerId="ADAL" clId="{6BE1B8FF-F57B-4644-8383-B06B215318DB}" dt="2022-11-17T21:46:27.795" v="1" actId="26606"/>
          <ac:spMkLst>
            <pc:docMk/>
            <pc:sldMk cId="3760798914" sldId="415"/>
            <ac:spMk id="95" creationId="{5E39A796-BE83-48B1-B33F-35C4A32AAB57}"/>
          </ac:spMkLst>
        </pc:spChg>
        <pc:spChg chg="add del">
          <ac:chgData name="Graham, Rodrigus K" userId="d9c64f95-3094-4b9a-b4f1-ea74df9009bd" providerId="ADAL" clId="{6BE1B8FF-F57B-4644-8383-B06B215318DB}" dt="2022-11-17T21:46:27.795" v="1" actId="26606"/>
          <ac:spMkLst>
            <pc:docMk/>
            <pc:sldMk cId="3760798914" sldId="415"/>
            <ac:spMk id="96" creationId="{72F84B47-E267-4194-8194-831DB7B5547F}"/>
          </ac:spMkLst>
        </pc:spChg>
        <pc:spChg chg="add del">
          <ac:chgData name="Graham, Rodrigus K" userId="d9c64f95-3094-4b9a-b4f1-ea74df9009bd" providerId="ADAL" clId="{6BE1B8FF-F57B-4644-8383-B06B215318DB}" dt="2022-11-17T21:46:34.921" v="3" actId="26606"/>
          <ac:spMkLst>
            <pc:docMk/>
            <pc:sldMk cId="3760798914" sldId="415"/>
            <ac:spMk id="99" creationId="{201CC55D-ED54-4C5C-95E6-10947BD1103B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04" creationId="{B621D332-7329-4994-8836-C429A51B7549}"/>
          </ac:spMkLst>
        </pc:spChg>
        <pc:spChg chg="add del">
          <ac:chgData name="Graham, Rodrigus K" userId="d9c64f95-3094-4b9a-b4f1-ea74df9009bd" providerId="ADAL" clId="{6BE1B8FF-F57B-4644-8383-B06B215318DB}" dt="2022-11-17T21:46:34.921" v="3" actId="26606"/>
          <ac:spMkLst>
            <pc:docMk/>
            <pc:sldMk cId="3760798914" sldId="415"/>
            <ac:spMk id="105" creationId="{3873B707-463F-40B0-8227-E8CC6C67EB25}"/>
          </ac:spMkLst>
        </pc:spChg>
        <pc:spChg chg="add del">
          <ac:chgData name="Graham, Rodrigus K" userId="d9c64f95-3094-4b9a-b4f1-ea74df9009bd" providerId="ADAL" clId="{6BE1B8FF-F57B-4644-8383-B06B215318DB}" dt="2022-11-17T21:46:34.921" v="3" actId="26606"/>
          <ac:spMkLst>
            <pc:docMk/>
            <pc:sldMk cId="3760798914" sldId="415"/>
            <ac:spMk id="106" creationId="{C13237C8-E62C-4F0D-A318-BD6FB6C2D138}"/>
          </ac:spMkLst>
        </pc:spChg>
        <pc:spChg chg="add del">
          <ac:chgData name="Graham, Rodrigus K" userId="d9c64f95-3094-4b9a-b4f1-ea74df9009bd" providerId="ADAL" clId="{6BE1B8FF-F57B-4644-8383-B06B215318DB}" dt="2022-11-17T21:46:34.921" v="3" actId="26606"/>
          <ac:spMkLst>
            <pc:docMk/>
            <pc:sldMk cId="3760798914" sldId="415"/>
            <ac:spMk id="107" creationId="{19C9EAEA-39D0-4B0E-A0EB-51E7B26740B1}"/>
          </ac:spMkLst>
        </pc:spChg>
        <pc:spChg chg="add del">
          <ac:chgData name="Graham, Rodrigus K" userId="d9c64f95-3094-4b9a-b4f1-ea74df9009bd" providerId="ADAL" clId="{6BE1B8FF-F57B-4644-8383-B06B215318DB}" dt="2022-11-17T21:46:47.549" v="5" actId="26606"/>
          <ac:spMkLst>
            <pc:docMk/>
            <pc:sldMk cId="3760798914" sldId="415"/>
            <ac:spMk id="109" creationId="{2EB492CD-616E-47F8-933B-5E2D952A0593}"/>
          </ac:spMkLst>
        </pc:spChg>
        <pc:spChg chg="add del">
          <ac:chgData name="Graham, Rodrigus K" userId="d9c64f95-3094-4b9a-b4f1-ea74df9009bd" providerId="ADAL" clId="{6BE1B8FF-F57B-4644-8383-B06B215318DB}" dt="2022-11-17T21:46:47.549" v="5" actId="26606"/>
          <ac:spMkLst>
            <pc:docMk/>
            <pc:sldMk cId="3760798914" sldId="415"/>
            <ac:spMk id="110" creationId="{59383CF9-23B5-4335-9B21-1791C4CF1C75}"/>
          </ac:spMkLst>
        </pc:spChg>
        <pc:spChg chg="add del">
          <ac:chgData name="Graham, Rodrigus K" userId="d9c64f95-3094-4b9a-b4f1-ea74df9009bd" providerId="ADAL" clId="{6BE1B8FF-F57B-4644-8383-B06B215318DB}" dt="2022-11-17T21:46:47.549" v="5" actId="26606"/>
          <ac:spMkLst>
            <pc:docMk/>
            <pc:sldMk cId="3760798914" sldId="415"/>
            <ac:spMk id="111" creationId="{0007FE00-9498-4706-B255-6437B0252C02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13" creationId="{6A84B152-3496-4C52-AF08-97AFFC09DD2C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14" creationId="{6B2ADB95-0FA3-4BD7-A8AC-89D014A83E5B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15" creationId="{C924DBCE-E731-4B22-8181-A39C1D86276C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16" creationId="{4CBF9756-6AC8-4C65-84DF-56FBFFA1D873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17" creationId="{2D385988-EAAF-4C27-AF8A-2BFBECAF3D4F}"/>
          </ac:spMkLst>
        </pc:spChg>
        <pc:spChg chg="add del">
          <ac:chgData name="Graham, Rodrigus K" userId="d9c64f95-3094-4b9a-b4f1-ea74df9009bd" providerId="ADAL" clId="{6BE1B8FF-F57B-4644-8383-B06B215318DB}" dt="2022-11-17T21:46:51.234" v="7" actId="26606"/>
          <ac:spMkLst>
            <pc:docMk/>
            <pc:sldMk cId="3760798914" sldId="415"/>
            <ac:spMk id="119" creationId="{2D20F754-35A9-4508-BE3C-C59996D1437B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1" creationId="{1CD81A2A-6ED4-4EF4-A14C-912D31E14800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2" creationId="{1661932C-CA15-4E17-B115-FAE7CBEE4789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3" creationId="{8590ADD5-9383-4D3D-9047-3DA2593CCB5D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4" creationId="{DABE3E45-88CF-45D8-8D40-C773324D93F6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6" creationId="{B91ECDA9-56DC-4270-8F33-01C5637B8CEB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7" creationId="{75F47824-961D-465D-84F9-EAE11BC6173B}"/>
          </ac:spMkLst>
        </pc:spChg>
        <pc:spChg chg="add del">
          <ac:chgData name="Graham, Rodrigus K" userId="d9c64f95-3094-4b9a-b4f1-ea74df9009bd" providerId="ADAL" clId="{6BE1B8FF-F57B-4644-8383-B06B215318DB}" dt="2022-11-17T21:46:52.905" v="9" actId="26606"/>
          <ac:spMkLst>
            <pc:docMk/>
            <pc:sldMk cId="3760798914" sldId="415"/>
            <ac:spMk id="128" creationId="{FEC9DA3E-C1D7-472D-B7C0-F71AE41FBA23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0" creationId="{6A84B152-3496-4C52-AF08-97AFFC09DD2C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1" creationId="{6B2ADB95-0FA3-4BD7-A8AC-89D014A83E5B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2" creationId="{C924DBCE-E731-4B22-8181-A39C1D86276C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3" creationId="{4CBF9756-6AC8-4C65-84DF-56FBFFA1D873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4" creationId="{2D385988-EAAF-4C27-AF8A-2BFBECAF3D4F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6" creationId="{B621D332-7329-4994-8836-C429A51B7549}"/>
          </ac:spMkLst>
        </pc:spChg>
        <pc:spChg chg="add del">
          <ac:chgData name="Graham, Rodrigus K" userId="d9c64f95-3094-4b9a-b4f1-ea74df9009bd" providerId="ADAL" clId="{6BE1B8FF-F57B-4644-8383-B06B215318DB}" dt="2022-11-17T21:46:57.497" v="11" actId="26606"/>
          <ac:spMkLst>
            <pc:docMk/>
            <pc:sldMk cId="3760798914" sldId="415"/>
            <ac:spMk id="137" creationId="{2D20F754-35A9-4508-BE3C-C59996D1437B}"/>
          </ac:spMkLst>
        </pc:spChg>
        <pc:spChg chg="add del">
          <ac:chgData name="Graham, Rodrigus K" userId="d9c64f95-3094-4b9a-b4f1-ea74df9009bd" providerId="ADAL" clId="{6BE1B8FF-F57B-4644-8383-B06B215318DB}" dt="2022-11-17T21:47:02.013" v="13" actId="26606"/>
          <ac:spMkLst>
            <pc:docMk/>
            <pc:sldMk cId="3760798914" sldId="415"/>
            <ac:spMk id="139" creationId="{4AC6B390-BC59-4F1D-A0EE-D71A92F0A0B2}"/>
          </ac:spMkLst>
        </pc:spChg>
        <pc:spChg chg="add del">
          <ac:chgData name="Graham, Rodrigus K" userId="d9c64f95-3094-4b9a-b4f1-ea74df9009bd" providerId="ADAL" clId="{6BE1B8FF-F57B-4644-8383-B06B215318DB}" dt="2022-11-17T21:47:02.013" v="13" actId="26606"/>
          <ac:spMkLst>
            <pc:docMk/>
            <pc:sldMk cId="3760798914" sldId="415"/>
            <ac:spMk id="140" creationId="{B6C60D79-16F1-4C4B-B7E3-7634E7069CDE}"/>
          </ac:spMkLst>
        </pc:spChg>
        <pc:spChg chg="add del">
          <ac:chgData name="Graham, Rodrigus K" userId="d9c64f95-3094-4b9a-b4f1-ea74df9009bd" providerId="ADAL" clId="{6BE1B8FF-F57B-4644-8383-B06B215318DB}" dt="2022-11-17T21:47:02.013" v="13" actId="26606"/>
          <ac:spMkLst>
            <pc:docMk/>
            <pc:sldMk cId="3760798914" sldId="415"/>
            <ac:spMk id="141" creationId="{426B127E-6498-4C77-9C9D-4553A5113B80}"/>
          </ac:spMkLst>
        </pc:spChg>
        <pc:spChg chg="add del">
          <ac:chgData name="Graham, Rodrigus K" userId="d9c64f95-3094-4b9a-b4f1-ea74df9009bd" providerId="ADAL" clId="{6BE1B8FF-F57B-4644-8383-B06B215318DB}" dt="2022-11-17T21:47:39.512" v="15" actId="26606"/>
          <ac:spMkLst>
            <pc:docMk/>
            <pc:sldMk cId="3760798914" sldId="415"/>
            <ac:spMk id="143" creationId="{95199994-21AE-49A2-BA0D-12E295989A9A}"/>
          </ac:spMkLst>
        </pc:spChg>
        <pc:spChg chg="add del">
          <ac:chgData name="Graham, Rodrigus K" userId="d9c64f95-3094-4b9a-b4f1-ea74df9009bd" providerId="ADAL" clId="{6BE1B8FF-F57B-4644-8383-B06B215318DB}" dt="2022-11-17T21:47:39.512" v="15" actId="26606"/>
          <ac:spMkLst>
            <pc:docMk/>
            <pc:sldMk cId="3760798914" sldId="415"/>
            <ac:spMk id="144" creationId="{A2C34835-4F79-4934-B151-D68E79764C72}"/>
          </ac:spMkLst>
        </pc:spChg>
        <pc:spChg chg="add del">
          <ac:chgData name="Graham, Rodrigus K" userId="d9c64f95-3094-4b9a-b4f1-ea74df9009bd" providerId="ADAL" clId="{6BE1B8FF-F57B-4644-8383-B06B215318DB}" dt="2022-11-17T21:47:43.565" v="17" actId="26606"/>
          <ac:spMkLst>
            <pc:docMk/>
            <pc:sldMk cId="3760798914" sldId="415"/>
            <ac:spMk id="146" creationId="{77C59BEC-C4CC-4741-B975-08C543178D3D}"/>
          </ac:spMkLst>
        </pc:spChg>
        <pc:spChg chg="add del">
          <ac:chgData name="Graham, Rodrigus K" userId="d9c64f95-3094-4b9a-b4f1-ea74df9009bd" providerId="ADAL" clId="{6BE1B8FF-F57B-4644-8383-B06B215318DB}" dt="2022-11-17T21:47:43.565" v="17" actId="26606"/>
          <ac:spMkLst>
            <pc:docMk/>
            <pc:sldMk cId="3760798914" sldId="415"/>
            <ac:spMk id="147" creationId="{72DEF309-605D-4117-9340-6D589B6C3A34}"/>
          </ac:spMkLst>
        </pc:spChg>
        <pc:spChg chg="add del">
          <ac:chgData name="Graham, Rodrigus K" userId="d9c64f95-3094-4b9a-b4f1-ea74df9009bd" providerId="ADAL" clId="{6BE1B8FF-F57B-4644-8383-B06B215318DB}" dt="2022-11-17T21:47:43.565" v="17" actId="26606"/>
          <ac:spMkLst>
            <pc:docMk/>
            <pc:sldMk cId="3760798914" sldId="415"/>
            <ac:spMk id="148" creationId="{A7B99495-F43F-4D80-A44F-2CB4764EB90B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0" creationId="{6A84B152-3496-4C52-AF08-97AFFC09DD2C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1" creationId="{6B2ADB95-0FA3-4BD7-A8AC-89D014A83E5B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2" creationId="{C924DBCE-E731-4B22-8181-A39C1D86276C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3" creationId="{4CBF9756-6AC8-4C65-84DF-56FBFFA1D873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4" creationId="{2D385988-EAAF-4C27-AF8A-2BFBECAF3D4F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6" creationId="{B621D332-7329-4994-8836-C429A51B7549}"/>
          </ac:spMkLst>
        </pc:spChg>
        <pc:spChg chg="add del">
          <ac:chgData name="Graham, Rodrigus K" userId="d9c64f95-3094-4b9a-b4f1-ea74df9009bd" providerId="ADAL" clId="{6BE1B8FF-F57B-4644-8383-B06B215318DB}" dt="2022-11-17T21:47:45.016" v="19" actId="26606"/>
          <ac:spMkLst>
            <pc:docMk/>
            <pc:sldMk cId="3760798914" sldId="415"/>
            <ac:spMk id="157" creationId="{2D20F754-35A9-4508-BE3C-C59996D1437B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59" creationId="{1CD81A2A-6ED4-4EF4-A14C-912D31E14800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60" creationId="{1661932C-CA15-4E17-B115-FAE7CBEE4789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61" creationId="{8590ADD5-9383-4D3D-9047-3DA2593CCB5D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62" creationId="{DABE3E45-88CF-45D8-8D40-C773324D93F6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64" creationId="{B91ECDA9-56DC-4270-8F33-01C5637B8CEB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65" creationId="{75F47824-961D-465D-84F9-EAE11BC6173B}"/>
          </ac:spMkLst>
        </pc:spChg>
        <pc:spChg chg="add del">
          <ac:chgData name="Graham, Rodrigus K" userId="d9c64f95-3094-4b9a-b4f1-ea74df9009bd" providerId="ADAL" clId="{6BE1B8FF-F57B-4644-8383-B06B215318DB}" dt="2022-11-17T21:47:46.245" v="21" actId="26606"/>
          <ac:spMkLst>
            <pc:docMk/>
            <pc:sldMk cId="3760798914" sldId="415"/>
            <ac:spMk id="166" creationId="{FEC9DA3E-C1D7-472D-B7C0-F71AE41FBA23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68" creationId="{6A84B152-3496-4C52-AF08-97AFFC09DD2C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69" creationId="{6B2ADB95-0FA3-4BD7-A8AC-89D014A83E5B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70" creationId="{C924DBCE-E731-4B22-8181-A39C1D86276C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71" creationId="{4CBF9756-6AC8-4C65-84DF-56FBFFA1D873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72" creationId="{2D385988-EAAF-4C27-AF8A-2BFBECAF3D4F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74" creationId="{B621D332-7329-4994-8836-C429A51B7549}"/>
          </ac:spMkLst>
        </pc:spChg>
        <pc:spChg chg="add del">
          <ac:chgData name="Graham, Rodrigus K" userId="d9c64f95-3094-4b9a-b4f1-ea74df9009bd" providerId="ADAL" clId="{6BE1B8FF-F57B-4644-8383-B06B215318DB}" dt="2022-11-17T21:47:54.362" v="23" actId="26606"/>
          <ac:spMkLst>
            <pc:docMk/>
            <pc:sldMk cId="3760798914" sldId="415"/>
            <ac:spMk id="175" creationId="{2D20F754-35A9-4508-BE3C-C59996D1437B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77" creationId="{1CD81A2A-6ED4-4EF4-A14C-912D31E14800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78" creationId="{1661932C-CA15-4E17-B115-FAE7CBEE4789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79" creationId="{8590ADD5-9383-4D3D-9047-3DA2593CCB5D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80" creationId="{DABE3E45-88CF-45D8-8D40-C773324D93F6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82" creationId="{B91ECDA9-56DC-4270-8F33-01C5637B8CEB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83" creationId="{75F47824-961D-465D-84F9-EAE11BC6173B}"/>
          </ac:spMkLst>
        </pc:spChg>
        <pc:spChg chg="add del">
          <ac:chgData name="Graham, Rodrigus K" userId="d9c64f95-3094-4b9a-b4f1-ea74df9009bd" providerId="ADAL" clId="{6BE1B8FF-F57B-4644-8383-B06B215318DB}" dt="2022-11-17T21:48:00.637" v="25" actId="26606"/>
          <ac:spMkLst>
            <pc:docMk/>
            <pc:sldMk cId="3760798914" sldId="415"/>
            <ac:spMk id="184" creationId="{FEC9DA3E-C1D7-472D-B7C0-F71AE41FBA23}"/>
          </ac:spMkLst>
        </pc:spChg>
        <pc:spChg chg="add">
          <ac:chgData name="Graham, Rodrigus K" userId="d9c64f95-3094-4b9a-b4f1-ea74df9009bd" providerId="ADAL" clId="{6BE1B8FF-F57B-4644-8383-B06B215318DB}" dt="2022-11-17T21:48:00.646" v="26" actId="26606"/>
          <ac:spMkLst>
            <pc:docMk/>
            <pc:sldMk cId="3760798914" sldId="415"/>
            <ac:spMk id="18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1:48:00.646" v="26" actId="26606"/>
          <ac:spMkLst>
            <pc:docMk/>
            <pc:sldMk cId="3760798914" sldId="415"/>
            <ac:spMk id="19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1:48:00.646" v="26" actId="26606"/>
          <ac:spMkLst>
            <pc:docMk/>
            <pc:sldMk cId="3760798914" sldId="415"/>
            <ac:spMk id="191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1:48:00.646" v="26" actId="26606"/>
          <ac:spMkLst>
            <pc:docMk/>
            <pc:sldMk cId="3760798914" sldId="415"/>
            <ac:spMk id="192" creationId="{19C9EAEA-39D0-4B0E-A0EB-51E7B26740B1}"/>
          </ac:spMkLst>
        </pc:spChg>
        <pc:grpChg chg="add del">
          <ac:chgData name="Graham, Rodrigus K" userId="d9c64f95-3094-4b9a-b4f1-ea74df9009bd" providerId="ADAL" clId="{6BE1B8FF-F57B-4644-8383-B06B215318DB}" dt="2022-11-17T21:46:34.921" v="3" actId="26606"/>
          <ac:grpSpMkLst>
            <pc:docMk/>
            <pc:sldMk cId="3760798914" sldId="415"/>
            <ac:grpSpMk id="101" creationId="{1DE889C7-FAD6-4397-98E2-05D503484459}"/>
          </ac:grpSpMkLst>
        </pc:grpChg>
        <pc:grpChg chg="add">
          <ac:chgData name="Graham, Rodrigus K" userId="d9c64f95-3094-4b9a-b4f1-ea74df9009bd" providerId="ADAL" clId="{6BE1B8FF-F57B-4644-8383-B06B215318DB}" dt="2022-11-17T21:48:00.646" v="26" actId="26606"/>
          <ac:grpSpMkLst>
            <pc:docMk/>
            <pc:sldMk cId="3760798914" sldId="415"/>
            <ac:grpSpMk id="187" creationId="{1DE889C7-FAD6-4397-98E2-05D503484459}"/>
          </ac:grpSpMkLst>
        </pc:grpChg>
        <pc:picChg chg="mod ord">
          <ac:chgData name="Graham, Rodrigus K" userId="d9c64f95-3094-4b9a-b4f1-ea74df9009bd" providerId="ADAL" clId="{6BE1B8FF-F57B-4644-8383-B06B215318DB}" dt="2022-11-17T21:48:00.646" v="26" actId="26606"/>
          <ac:picMkLst>
            <pc:docMk/>
            <pc:sldMk cId="3760798914" sldId="415"/>
            <ac:picMk id="8" creationId="{2CE087AD-107E-09F3-4B57-654685003344}"/>
          </ac:picMkLst>
        </pc:picChg>
        <pc:cxnChg chg="add del">
          <ac:chgData name="Graham, Rodrigus K" userId="d9c64f95-3094-4b9a-b4f1-ea74df9009bd" providerId="ADAL" clId="{6BE1B8FF-F57B-4644-8383-B06B215318DB}" dt="2022-11-17T21:46:51.234" v="7" actId="26606"/>
          <ac:cxnSpMkLst>
            <pc:docMk/>
            <pc:sldMk cId="3760798914" sldId="415"/>
            <ac:cxnSpMk id="118" creationId="{43621FD4-D14D-45D5-9A57-9A2DE5EA59C0}"/>
          </ac:cxnSpMkLst>
        </pc:cxnChg>
        <pc:cxnChg chg="add del">
          <ac:chgData name="Graham, Rodrigus K" userId="d9c64f95-3094-4b9a-b4f1-ea74df9009bd" providerId="ADAL" clId="{6BE1B8FF-F57B-4644-8383-B06B215318DB}" dt="2022-11-17T21:46:52.905" v="9" actId="26606"/>
          <ac:cxnSpMkLst>
            <pc:docMk/>
            <pc:sldMk cId="3760798914" sldId="415"/>
            <ac:cxnSpMk id="125" creationId="{49CD1692-827B-4C8D-B4A1-134FD04CF45C}"/>
          </ac:cxnSpMkLst>
        </pc:cxnChg>
        <pc:cxnChg chg="add del">
          <ac:chgData name="Graham, Rodrigus K" userId="d9c64f95-3094-4b9a-b4f1-ea74df9009bd" providerId="ADAL" clId="{6BE1B8FF-F57B-4644-8383-B06B215318DB}" dt="2022-11-17T21:46:57.497" v="11" actId="26606"/>
          <ac:cxnSpMkLst>
            <pc:docMk/>
            <pc:sldMk cId="3760798914" sldId="415"/>
            <ac:cxnSpMk id="135" creationId="{43621FD4-D14D-45D5-9A57-9A2DE5EA59C0}"/>
          </ac:cxnSpMkLst>
        </pc:cxnChg>
        <pc:cxnChg chg="add del">
          <ac:chgData name="Graham, Rodrigus K" userId="d9c64f95-3094-4b9a-b4f1-ea74df9009bd" providerId="ADAL" clId="{6BE1B8FF-F57B-4644-8383-B06B215318DB}" dt="2022-11-17T21:47:45.016" v="19" actId="26606"/>
          <ac:cxnSpMkLst>
            <pc:docMk/>
            <pc:sldMk cId="3760798914" sldId="415"/>
            <ac:cxnSpMk id="155" creationId="{43621FD4-D14D-45D5-9A57-9A2DE5EA59C0}"/>
          </ac:cxnSpMkLst>
        </pc:cxnChg>
        <pc:cxnChg chg="add del">
          <ac:chgData name="Graham, Rodrigus K" userId="d9c64f95-3094-4b9a-b4f1-ea74df9009bd" providerId="ADAL" clId="{6BE1B8FF-F57B-4644-8383-B06B215318DB}" dt="2022-11-17T21:47:46.245" v="21" actId="26606"/>
          <ac:cxnSpMkLst>
            <pc:docMk/>
            <pc:sldMk cId="3760798914" sldId="415"/>
            <ac:cxnSpMk id="163" creationId="{49CD1692-827B-4C8D-B4A1-134FD04CF45C}"/>
          </ac:cxnSpMkLst>
        </pc:cxnChg>
        <pc:cxnChg chg="add del">
          <ac:chgData name="Graham, Rodrigus K" userId="d9c64f95-3094-4b9a-b4f1-ea74df9009bd" providerId="ADAL" clId="{6BE1B8FF-F57B-4644-8383-B06B215318DB}" dt="2022-11-17T21:47:54.362" v="23" actId="26606"/>
          <ac:cxnSpMkLst>
            <pc:docMk/>
            <pc:sldMk cId="3760798914" sldId="415"/>
            <ac:cxnSpMk id="173" creationId="{43621FD4-D14D-45D5-9A57-9A2DE5EA59C0}"/>
          </ac:cxnSpMkLst>
        </pc:cxnChg>
        <pc:cxnChg chg="add del">
          <ac:chgData name="Graham, Rodrigus K" userId="d9c64f95-3094-4b9a-b4f1-ea74df9009bd" providerId="ADAL" clId="{6BE1B8FF-F57B-4644-8383-B06B215318DB}" dt="2022-11-17T21:48:00.637" v="25" actId="26606"/>
          <ac:cxnSpMkLst>
            <pc:docMk/>
            <pc:sldMk cId="3760798914" sldId="415"/>
            <ac:cxnSpMk id="181" creationId="{49CD1692-827B-4C8D-B4A1-134FD04CF45C}"/>
          </ac:cxnSpMkLst>
        </pc:cxnChg>
      </pc:sldChg>
      <pc:sldChg chg="addSp delSp modSp mod">
        <pc:chgData name="Graham, Rodrigus K" userId="d9c64f95-3094-4b9a-b4f1-ea74df9009bd" providerId="ADAL" clId="{6BE1B8FF-F57B-4644-8383-B06B215318DB}" dt="2022-11-18T16:29:12.773" v="4192" actId="1036"/>
        <pc:sldMkLst>
          <pc:docMk/>
          <pc:sldMk cId="2977674016" sldId="416"/>
        </pc:sldMkLst>
        <pc:spChg chg="mod">
          <ac:chgData name="Graham, Rodrigus K" userId="d9c64f95-3094-4b9a-b4f1-ea74df9009bd" providerId="ADAL" clId="{6BE1B8FF-F57B-4644-8383-B06B215318DB}" dt="2022-11-17T23:09:45.032" v="155" actId="207"/>
          <ac:spMkLst>
            <pc:docMk/>
            <pc:sldMk cId="2977674016" sldId="41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9:12.773" v="4192" actId="1036"/>
          <ac:spMkLst>
            <pc:docMk/>
            <pc:sldMk cId="2977674016" sldId="41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4:41.315" v="31" actId="26606"/>
          <ac:spMkLst>
            <pc:docMk/>
            <pc:sldMk cId="2977674016" sldId="416"/>
            <ac:spMk id="12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4:41.315" v="31" actId="26606"/>
          <ac:spMkLst>
            <pc:docMk/>
            <pc:sldMk cId="2977674016" sldId="416"/>
            <ac:spMk id="14" creationId="{62A38935-BB53-4DF7-A56E-48DD25B685D7}"/>
          </ac:spMkLst>
        </pc:spChg>
        <pc:spChg chg="add del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19" creationId="{201CC55D-ED54-4C5C-95E6-10947BD1103B}"/>
          </ac:spMkLst>
        </pc:spChg>
        <pc:spChg chg="add del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25" creationId="{3873B707-463F-40B0-8227-E8CC6C67EB25}"/>
          </ac:spMkLst>
        </pc:spChg>
        <pc:spChg chg="add del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27" creationId="{C13237C8-E62C-4F0D-A318-BD6FB6C2D138}"/>
          </ac:spMkLst>
        </pc:spChg>
        <pc:spChg chg="add del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29" creationId="{19C9EAEA-39D0-4B0E-A0EB-51E7B26740B1}"/>
          </ac:spMkLst>
        </pc:spChg>
        <pc:spChg chg="add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3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3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3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4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5:58.384" v="40" actId="26606"/>
          <ac:spMkLst>
            <pc:docMk/>
            <pc:sldMk cId="2977674016" sldId="416"/>
            <ac:spMk id="42" creationId="{2C1BBA94-3F40-40AA-8BB9-E69E25E537C1}"/>
          </ac:spMkLst>
        </pc:spChg>
        <pc:grpChg chg="add del">
          <ac:chgData name="Graham, Rodrigus K" userId="d9c64f95-3094-4b9a-b4f1-ea74df9009bd" providerId="ADAL" clId="{6BE1B8FF-F57B-4644-8383-B06B215318DB}" dt="2022-11-17T22:55:58.384" v="40" actId="26606"/>
          <ac:grpSpMkLst>
            <pc:docMk/>
            <pc:sldMk cId="2977674016" sldId="416"/>
            <ac:grpSpMk id="21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5:58.384" v="40" actId="26606"/>
          <ac:picMkLst>
            <pc:docMk/>
            <pc:sldMk cId="2977674016" sldId="416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1:52.675" v="3209" actId="207"/>
        <pc:sldMkLst>
          <pc:docMk/>
          <pc:sldMk cId="3160270000" sldId="417"/>
        </pc:sldMkLst>
        <pc:spChg chg="mod">
          <ac:chgData name="Graham, Rodrigus K" userId="d9c64f95-3094-4b9a-b4f1-ea74df9009bd" providerId="ADAL" clId="{6BE1B8FF-F57B-4644-8383-B06B215318DB}" dt="2022-11-17T23:10:07.568" v="159" actId="207"/>
          <ac:spMkLst>
            <pc:docMk/>
            <pc:sldMk cId="3160270000" sldId="41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1:52.675" v="3209" actId="207"/>
          <ac:spMkLst>
            <pc:docMk/>
            <pc:sldMk cId="3160270000" sldId="417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5:11.659" v="34" actId="26606"/>
          <ac:spMkLst>
            <pc:docMk/>
            <pc:sldMk cId="3160270000" sldId="417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5:11.659" v="34" actId="26606"/>
          <ac:spMkLst>
            <pc:docMk/>
            <pc:sldMk cId="3160270000" sldId="417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5:11.659" v="34" actId="26606"/>
          <ac:spMkLst>
            <pc:docMk/>
            <pc:sldMk cId="3160270000" sldId="417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5:11.659" v="34" actId="26606"/>
          <ac:spMkLst>
            <pc:docMk/>
            <pc:sldMk cId="3160270000" sldId="417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5:11.659" v="34" actId="26606"/>
          <ac:spMkLst>
            <pc:docMk/>
            <pc:sldMk cId="3160270000" sldId="417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5:11.659" v="34" actId="26606"/>
          <ac:spMkLst>
            <pc:docMk/>
            <pc:sldMk cId="3160270000" sldId="417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5:11.659" v="34" actId="26606"/>
          <ac:grpSpMkLst>
            <pc:docMk/>
            <pc:sldMk cId="3160270000" sldId="417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5:11.659" v="34" actId="26606"/>
          <ac:picMkLst>
            <pc:docMk/>
            <pc:sldMk cId="3160270000" sldId="417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9:03.707" v="4174" actId="1036"/>
        <pc:sldMkLst>
          <pc:docMk/>
          <pc:sldMk cId="634371710" sldId="418"/>
        </pc:sldMkLst>
        <pc:spChg chg="mod">
          <ac:chgData name="Graham, Rodrigus K" userId="d9c64f95-3094-4b9a-b4f1-ea74df9009bd" providerId="ADAL" clId="{6BE1B8FF-F57B-4644-8383-B06B215318DB}" dt="2022-11-17T23:10:19.800" v="161" actId="2711"/>
          <ac:spMkLst>
            <pc:docMk/>
            <pc:sldMk cId="634371710" sldId="41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9:03.707" v="4174" actId="1036"/>
          <ac:spMkLst>
            <pc:docMk/>
            <pc:sldMk cId="634371710" sldId="418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5:33.265" v="37" actId="26606"/>
          <ac:spMkLst>
            <pc:docMk/>
            <pc:sldMk cId="634371710" sldId="418"/>
            <ac:spMk id="11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5:33.265" v="37" actId="26606"/>
          <ac:spMkLst>
            <pc:docMk/>
            <pc:sldMk cId="634371710" sldId="418"/>
            <ac:spMk id="13" creationId="{62A38935-BB53-4DF7-A56E-48DD25B685D7}"/>
          </ac:spMkLst>
        </pc:spChg>
        <pc:spChg chg="add del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18" creationId="{201CC55D-ED54-4C5C-95E6-10947BD1103B}"/>
          </ac:spMkLst>
        </pc:spChg>
        <pc:spChg chg="add del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24" creationId="{3873B707-463F-40B0-8227-E8CC6C67EB25}"/>
          </ac:spMkLst>
        </pc:spChg>
        <pc:spChg chg="add del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26" creationId="{C13237C8-E62C-4F0D-A318-BD6FB6C2D138}"/>
          </ac:spMkLst>
        </pc:spChg>
        <pc:spChg chg="add del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28" creationId="{19C9EAEA-39D0-4B0E-A0EB-51E7B26740B1}"/>
          </ac:spMkLst>
        </pc:spChg>
        <pc:spChg chg="add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33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35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37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39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6:06.884" v="41" actId="26606"/>
          <ac:spMkLst>
            <pc:docMk/>
            <pc:sldMk cId="634371710" sldId="418"/>
            <ac:spMk id="41" creationId="{2C1BBA94-3F40-40AA-8BB9-E69E25E537C1}"/>
          </ac:spMkLst>
        </pc:spChg>
        <pc:grpChg chg="add del">
          <ac:chgData name="Graham, Rodrigus K" userId="d9c64f95-3094-4b9a-b4f1-ea74df9009bd" providerId="ADAL" clId="{6BE1B8FF-F57B-4644-8383-B06B215318DB}" dt="2022-11-17T22:56:06.884" v="41" actId="26606"/>
          <ac:grpSpMkLst>
            <pc:docMk/>
            <pc:sldMk cId="634371710" sldId="418"/>
            <ac:grpSpMk id="20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6:06.884" v="41" actId="26606"/>
          <ac:picMkLst>
            <pc:docMk/>
            <pc:sldMk cId="634371710" sldId="418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2:11.245" v="3213" actId="207"/>
        <pc:sldMkLst>
          <pc:docMk/>
          <pc:sldMk cId="3535037050" sldId="419"/>
        </pc:sldMkLst>
        <pc:spChg chg="mod">
          <ac:chgData name="Graham, Rodrigus K" userId="d9c64f95-3094-4b9a-b4f1-ea74df9009bd" providerId="ADAL" clId="{6BE1B8FF-F57B-4644-8383-B06B215318DB}" dt="2022-11-17T23:10:32.925" v="163" actId="207"/>
          <ac:spMkLst>
            <pc:docMk/>
            <pc:sldMk cId="3535037050" sldId="41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2:11.245" v="3213" actId="207"/>
          <ac:spMkLst>
            <pc:docMk/>
            <pc:sldMk cId="3535037050" sldId="419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5:37.414" v="38" actId="26606"/>
          <ac:spMkLst>
            <pc:docMk/>
            <pc:sldMk cId="3535037050" sldId="419"/>
            <ac:spMk id="11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5:37.414" v="38" actId="26606"/>
          <ac:spMkLst>
            <pc:docMk/>
            <pc:sldMk cId="3535037050" sldId="419"/>
            <ac:spMk id="13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5:37.414" v="38" actId="26606"/>
          <ac:spMkLst>
            <pc:docMk/>
            <pc:sldMk cId="3535037050" sldId="419"/>
            <ac:spMk id="18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5:37.414" v="38" actId="26606"/>
          <ac:spMkLst>
            <pc:docMk/>
            <pc:sldMk cId="3535037050" sldId="419"/>
            <ac:spMk id="24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5:37.414" v="38" actId="26606"/>
          <ac:spMkLst>
            <pc:docMk/>
            <pc:sldMk cId="3535037050" sldId="419"/>
            <ac:spMk id="26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5:37.414" v="38" actId="26606"/>
          <ac:spMkLst>
            <pc:docMk/>
            <pc:sldMk cId="3535037050" sldId="419"/>
            <ac:spMk id="28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5:37.414" v="38" actId="26606"/>
          <ac:grpSpMkLst>
            <pc:docMk/>
            <pc:sldMk cId="3535037050" sldId="419"/>
            <ac:grpSpMk id="20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5:37.414" v="38" actId="26606"/>
          <ac:picMkLst>
            <pc:docMk/>
            <pc:sldMk cId="3535037050" sldId="419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55.460" v="4159" actId="1036"/>
        <pc:sldMkLst>
          <pc:docMk/>
          <pc:sldMk cId="3293488388" sldId="420"/>
        </pc:sldMkLst>
        <pc:spChg chg="mod">
          <ac:chgData name="Graham, Rodrigus K" userId="d9c64f95-3094-4b9a-b4f1-ea74df9009bd" providerId="ADAL" clId="{6BE1B8FF-F57B-4644-8383-B06B215318DB}" dt="2022-11-17T23:10:45.870" v="165" actId="207"/>
          <ac:spMkLst>
            <pc:docMk/>
            <pc:sldMk cId="3293488388" sldId="42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55.460" v="4159" actId="1036"/>
          <ac:spMkLst>
            <pc:docMk/>
            <pc:sldMk cId="3293488388" sldId="42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5:48.752" v="39" actId="26606"/>
          <ac:spMkLst>
            <pc:docMk/>
            <pc:sldMk cId="3293488388" sldId="42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5:48.752" v="39" actId="26606"/>
          <ac:spMkLst>
            <pc:docMk/>
            <pc:sldMk cId="3293488388" sldId="420"/>
            <ac:spMk id="15" creationId="{62A38935-BB53-4DF7-A56E-48DD25B685D7}"/>
          </ac:spMkLst>
        </pc:spChg>
        <pc:spChg chg="add del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20" creationId="{201CC55D-ED54-4C5C-95E6-10947BD1103B}"/>
          </ac:spMkLst>
        </pc:spChg>
        <pc:spChg chg="add del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26" creationId="{3873B707-463F-40B0-8227-E8CC6C67EB25}"/>
          </ac:spMkLst>
        </pc:spChg>
        <pc:spChg chg="add del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28" creationId="{C13237C8-E62C-4F0D-A318-BD6FB6C2D138}"/>
          </ac:spMkLst>
        </pc:spChg>
        <pc:spChg chg="add del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30" creationId="{19C9EAEA-39D0-4B0E-A0EB-51E7B26740B1}"/>
          </ac:spMkLst>
        </pc:spChg>
        <pc:spChg chg="add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3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3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3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4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6:12.562" v="42" actId="26606"/>
          <ac:spMkLst>
            <pc:docMk/>
            <pc:sldMk cId="3293488388" sldId="420"/>
            <ac:spMk id="43" creationId="{2C1BBA94-3F40-40AA-8BB9-E69E25E537C1}"/>
          </ac:spMkLst>
        </pc:spChg>
        <pc:grpChg chg="add del">
          <ac:chgData name="Graham, Rodrigus K" userId="d9c64f95-3094-4b9a-b4f1-ea74df9009bd" providerId="ADAL" clId="{6BE1B8FF-F57B-4644-8383-B06B215318DB}" dt="2022-11-17T22:56:12.562" v="42" actId="26606"/>
          <ac:grpSpMkLst>
            <pc:docMk/>
            <pc:sldMk cId="3293488388" sldId="42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6:12.562" v="42" actId="26606"/>
          <ac:picMkLst>
            <pc:docMk/>
            <pc:sldMk cId="3293488388" sldId="420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2:31.721" v="3217" actId="207"/>
        <pc:sldMkLst>
          <pc:docMk/>
          <pc:sldMk cId="3636646220" sldId="421"/>
        </pc:sldMkLst>
        <pc:spChg chg="mod">
          <ac:chgData name="Graham, Rodrigus K" userId="d9c64f95-3094-4b9a-b4f1-ea74df9009bd" providerId="ADAL" clId="{6BE1B8FF-F57B-4644-8383-B06B215318DB}" dt="2022-11-17T23:11:01.683" v="167" actId="207"/>
          <ac:spMkLst>
            <pc:docMk/>
            <pc:sldMk cId="3636646220" sldId="42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2:31.721" v="3217" actId="207"/>
          <ac:spMkLst>
            <pc:docMk/>
            <pc:sldMk cId="3636646220" sldId="42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6:24.190" v="43" actId="26606"/>
          <ac:spMkLst>
            <pc:docMk/>
            <pc:sldMk cId="3636646220" sldId="421"/>
            <ac:spMk id="9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6:24.190" v="43" actId="26606"/>
          <ac:spMkLst>
            <pc:docMk/>
            <pc:sldMk cId="3636646220" sldId="421"/>
            <ac:spMk id="14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6:24.190" v="43" actId="26606"/>
          <ac:spMkLst>
            <pc:docMk/>
            <pc:sldMk cId="3636646220" sldId="421"/>
            <ac:spMk id="19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6:24.190" v="43" actId="26606"/>
          <ac:spMkLst>
            <pc:docMk/>
            <pc:sldMk cId="3636646220" sldId="421"/>
            <ac:spMk id="25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6:24.190" v="43" actId="26606"/>
          <ac:spMkLst>
            <pc:docMk/>
            <pc:sldMk cId="3636646220" sldId="421"/>
            <ac:spMk id="27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6:24.190" v="43" actId="26606"/>
          <ac:spMkLst>
            <pc:docMk/>
            <pc:sldMk cId="3636646220" sldId="421"/>
            <ac:spMk id="29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6:24.190" v="43" actId="26606"/>
          <ac:grpSpMkLst>
            <pc:docMk/>
            <pc:sldMk cId="3636646220" sldId="421"/>
            <ac:grpSpMk id="21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6:24.190" v="43" actId="26606"/>
          <ac:picMkLst>
            <pc:docMk/>
            <pc:sldMk cId="3636646220" sldId="421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47.584" v="4147" actId="1036"/>
        <pc:sldMkLst>
          <pc:docMk/>
          <pc:sldMk cId="1849045737" sldId="422"/>
        </pc:sldMkLst>
        <pc:spChg chg="mod">
          <ac:chgData name="Graham, Rodrigus K" userId="d9c64f95-3094-4b9a-b4f1-ea74df9009bd" providerId="ADAL" clId="{6BE1B8FF-F57B-4644-8383-B06B215318DB}" dt="2022-11-17T23:11:25.666" v="169" actId="207"/>
          <ac:spMkLst>
            <pc:docMk/>
            <pc:sldMk cId="1849045737" sldId="42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47.584" v="4147" actId="1036"/>
          <ac:spMkLst>
            <pc:docMk/>
            <pc:sldMk cId="1849045737" sldId="422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20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22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24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26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6:33.080" v="44" actId="26606"/>
          <ac:spMkLst>
            <pc:docMk/>
            <pc:sldMk cId="1849045737" sldId="422"/>
            <ac:spMk id="28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6:33.080" v="44" actId="26606"/>
          <ac:picMkLst>
            <pc:docMk/>
            <pc:sldMk cId="1849045737" sldId="422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2:49.271" v="3221" actId="207"/>
        <pc:sldMkLst>
          <pc:docMk/>
          <pc:sldMk cId="1614658112" sldId="423"/>
        </pc:sldMkLst>
        <pc:spChg chg="mod">
          <ac:chgData name="Graham, Rodrigus K" userId="d9c64f95-3094-4b9a-b4f1-ea74df9009bd" providerId="ADAL" clId="{6BE1B8FF-F57B-4644-8383-B06B215318DB}" dt="2022-11-17T23:11:44.988" v="171" actId="207"/>
          <ac:spMkLst>
            <pc:docMk/>
            <pc:sldMk cId="1614658112" sldId="42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2:49.271" v="3221" actId="207"/>
          <ac:spMkLst>
            <pc:docMk/>
            <pc:sldMk cId="1614658112" sldId="423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6:38.804" v="45" actId="26606"/>
          <ac:spMkLst>
            <pc:docMk/>
            <pc:sldMk cId="1614658112" sldId="423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6:38.804" v="45" actId="26606"/>
          <ac:spMkLst>
            <pc:docMk/>
            <pc:sldMk cId="1614658112" sldId="423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6:38.804" v="45" actId="26606"/>
          <ac:spMkLst>
            <pc:docMk/>
            <pc:sldMk cId="1614658112" sldId="423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6:38.804" v="45" actId="26606"/>
          <ac:spMkLst>
            <pc:docMk/>
            <pc:sldMk cId="1614658112" sldId="423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6:38.804" v="45" actId="26606"/>
          <ac:spMkLst>
            <pc:docMk/>
            <pc:sldMk cId="1614658112" sldId="423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6:38.804" v="45" actId="26606"/>
          <ac:spMkLst>
            <pc:docMk/>
            <pc:sldMk cId="1614658112" sldId="423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6:38.804" v="45" actId="26606"/>
          <ac:grpSpMkLst>
            <pc:docMk/>
            <pc:sldMk cId="1614658112" sldId="423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6:38.804" v="45" actId="26606"/>
          <ac:picMkLst>
            <pc:docMk/>
            <pc:sldMk cId="1614658112" sldId="423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40.157" v="4134" actId="1036"/>
        <pc:sldMkLst>
          <pc:docMk/>
          <pc:sldMk cId="3782054576" sldId="424"/>
        </pc:sldMkLst>
        <pc:spChg chg="mod">
          <ac:chgData name="Graham, Rodrigus K" userId="d9c64f95-3094-4b9a-b4f1-ea74df9009bd" providerId="ADAL" clId="{6BE1B8FF-F57B-4644-8383-B06B215318DB}" dt="2022-11-17T23:11:56.761" v="173" actId="207"/>
          <ac:spMkLst>
            <pc:docMk/>
            <pc:sldMk cId="3782054576" sldId="42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40.157" v="4134" actId="1036"/>
          <ac:spMkLst>
            <pc:docMk/>
            <pc:sldMk cId="3782054576" sldId="424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20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22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24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26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6:45.517" v="46" actId="26606"/>
          <ac:spMkLst>
            <pc:docMk/>
            <pc:sldMk cId="3782054576" sldId="424"/>
            <ac:spMk id="28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6:45.517" v="46" actId="26606"/>
          <ac:picMkLst>
            <pc:docMk/>
            <pc:sldMk cId="3782054576" sldId="424"/>
            <ac:picMk id="8" creationId="{4CA0C237-B871-40F7-A8C3-3056386ADB53}"/>
          </ac:picMkLst>
        </pc:picChg>
      </pc:sldChg>
      <pc:sldChg chg="modSp del mod">
        <pc:chgData name="Graham, Rodrigus K" userId="d9c64f95-3094-4b9a-b4f1-ea74df9009bd" providerId="ADAL" clId="{6BE1B8FF-F57B-4644-8383-B06B215318DB}" dt="2022-11-18T15:18:11.826" v="3394" actId="47"/>
        <pc:sldMkLst>
          <pc:docMk/>
          <pc:sldMk cId="3415577333" sldId="488"/>
        </pc:sldMkLst>
        <pc:spChg chg="mod">
          <ac:chgData name="Graham, Rodrigus K" userId="d9c64f95-3094-4b9a-b4f1-ea74df9009bd" providerId="ADAL" clId="{6BE1B8FF-F57B-4644-8383-B06B215318DB}" dt="2022-11-18T00:14:41.604" v="3189"/>
          <ac:spMkLst>
            <pc:docMk/>
            <pc:sldMk cId="3415577333" sldId="488"/>
            <ac:spMk id="3" creationId="{6D699F35-1401-4ECD-9F96-7017DB9FA104}"/>
          </ac:spMkLst>
        </pc:spChg>
      </pc:sldChg>
      <pc:sldChg chg="modSp del mod">
        <pc:chgData name="Graham, Rodrigus K" userId="d9c64f95-3094-4b9a-b4f1-ea74df9009bd" providerId="ADAL" clId="{6BE1B8FF-F57B-4644-8383-B06B215318DB}" dt="2022-11-18T15:18:01.205" v="3393" actId="47"/>
        <pc:sldMkLst>
          <pc:docMk/>
          <pc:sldMk cId="1600264844" sldId="489"/>
        </pc:sldMkLst>
        <pc:spChg chg="mod">
          <ac:chgData name="Graham, Rodrigus K" userId="d9c64f95-3094-4b9a-b4f1-ea74df9009bd" providerId="ADAL" clId="{6BE1B8FF-F57B-4644-8383-B06B215318DB}" dt="2022-11-18T00:14:52.333" v="3190"/>
          <ac:spMkLst>
            <pc:docMk/>
            <pc:sldMk cId="1600264844" sldId="489"/>
            <ac:spMk id="3" creationId="{6D699F35-1401-4ECD-9F96-7017DB9FA104}"/>
          </ac:spMkLst>
        </pc:spChg>
      </pc:sldChg>
      <pc:sldChg chg="addSp delSp modSp mod">
        <pc:chgData name="Graham, Rodrigus K" userId="d9c64f95-3094-4b9a-b4f1-ea74df9009bd" providerId="ADAL" clId="{6BE1B8FF-F57B-4644-8383-B06B215318DB}" dt="2022-11-18T15:03:07.804" v="3225" actId="207"/>
        <pc:sldMkLst>
          <pc:docMk/>
          <pc:sldMk cId="1289974183" sldId="490"/>
        </pc:sldMkLst>
        <pc:spChg chg="mod">
          <ac:chgData name="Graham, Rodrigus K" userId="d9c64f95-3094-4b9a-b4f1-ea74df9009bd" providerId="ADAL" clId="{6BE1B8FF-F57B-4644-8383-B06B215318DB}" dt="2022-11-17T23:12:30.204" v="175" actId="207"/>
          <ac:spMkLst>
            <pc:docMk/>
            <pc:sldMk cId="1289974183" sldId="49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3:07.804" v="3225" actId="207"/>
          <ac:spMkLst>
            <pc:docMk/>
            <pc:sldMk cId="1289974183" sldId="49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9:21.221" v="71" actId="26606"/>
          <ac:spMkLst>
            <pc:docMk/>
            <pc:sldMk cId="1289974183" sldId="49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21.221" v="71" actId="26606"/>
          <ac:spMkLst>
            <pc:docMk/>
            <pc:sldMk cId="1289974183" sldId="49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21.221" v="71" actId="26606"/>
          <ac:spMkLst>
            <pc:docMk/>
            <pc:sldMk cId="1289974183" sldId="49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9:21.221" v="71" actId="26606"/>
          <ac:spMkLst>
            <pc:docMk/>
            <pc:sldMk cId="1289974183" sldId="49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9:21.221" v="71" actId="26606"/>
          <ac:spMkLst>
            <pc:docMk/>
            <pc:sldMk cId="1289974183" sldId="49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9:21.221" v="71" actId="26606"/>
          <ac:spMkLst>
            <pc:docMk/>
            <pc:sldMk cId="1289974183" sldId="49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9:21.221" v="71" actId="26606"/>
          <ac:grpSpMkLst>
            <pc:docMk/>
            <pc:sldMk cId="1289974183" sldId="49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9:21.221" v="71" actId="26606"/>
          <ac:picMkLst>
            <pc:docMk/>
            <pc:sldMk cId="1289974183" sldId="49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31.587" v="4120" actId="1036"/>
        <pc:sldMkLst>
          <pc:docMk/>
          <pc:sldMk cId="2556478735" sldId="491"/>
        </pc:sldMkLst>
        <pc:spChg chg="mod">
          <ac:chgData name="Graham, Rodrigus K" userId="d9c64f95-3094-4b9a-b4f1-ea74df9009bd" providerId="ADAL" clId="{6BE1B8FF-F57B-4644-8383-B06B215318DB}" dt="2022-11-17T23:12:48.191" v="179" actId="207"/>
          <ac:spMkLst>
            <pc:docMk/>
            <pc:sldMk cId="2556478735" sldId="49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31.587" v="4120" actId="1036"/>
          <ac:spMkLst>
            <pc:docMk/>
            <pc:sldMk cId="2556478735" sldId="49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9:26.749" v="72" actId="26606"/>
          <ac:spMkLst>
            <pc:docMk/>
            <pc:sldMk cId="2556478735" sldId="49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9:26.749" v="72" actId="26606"/>
          <ac:picMkLst>
            <pc:docMk/>
            <pc:sldMk cId="2556478735" sldId="49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3:27.278" v="3229" actId="207"/>
        <pc:sldMkLst>
          <pc:docMk/>
          <pc:sldMk cId="3643892778" sldId="492"/>
        </pc:sldMkLst>
        <pc:spChg chg="mod">
          <ac:chgData name="Graham, Rodrigus K" userId="d9c64f95-3094-4b9a-b4f1-ea74df9009bd" providerId="ADAL" clId="{6BE1B8FF-F57B-4644-8383-B06B215318DB}" dt="2022-11-17T23:13:11.654" v="185" actId="207"/>
          <ac:spMkLst>
            <pc:docMk/>
            <pc:sldMk cId="3643892778" sldId="49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3:27.278" v="3229" actId="207"/>
          <ac:spMkLst>
            <pc:docMk/>
            <pc:sldMk cId="3643892778" sldId="49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9:30.837" v="73" actId="26606"/>
          <ac:spMkLst>
            <pc:docMk/>
            <pc:sldMk cId="3643892778" sldId="49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30.837" v="73" actId="26606"/>
          <ac:spMkLst>
            <pc:docMk/>
            <pc:sldMk cId="3643892778" sldId="49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30.837" v="73" actId="26606"/>
          <ac:spMkLst>
            <pc:docMk/>
            <pc:sldMk cId="3643892778" sldId="49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9:30.837" v="73" actId="26606"/>
          <ac:spMkLst>
            <pc:docMk/>
            <pc:sldMk cId="3643892778" sldId="49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9:30.837" v="73" actId="26606"/>
          <ac:spMkLst>
            <pc:docMk/>
            <pc:sldMk cId="3643892778" sldId="49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9:30.837" v="73" actId="26606"/>
          <ac:spMkLst>
            <pc:docMk/>
            <pc:sldMk cId="3643892778" sldId="49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9:30.837" v="73" actId="26606"/>
          <ac:grpSpMkLst>
            <pc:docMk/>
            <pc:sldMk cId="3643892778" sldId="49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9:30.837" v="73" actId="26606"/>
          <ac:picMkLst>
            <pc:docMk/>
            <pc:sldMk cId="3643892778" sldId="49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24.870" v="4106" actId="1036"/>
        <pc:sldMkLst>
          <pc:docMk/>
          <pc:sldMk cId="2127994439" sldId="493"/>
        </pc:sldMkLst>
        <pc:spChg chg="mod">
          <ac:chgData name="Graham, Rodrigus K" userId="d9c64f95-3094-4b9a-b4f1-ea74df9009bd" providerId="ADAL" clId="{6BE1B8FF-F57B-4644-8383-B06B215318DB}" dt="2022-11-17T23:14:03.635" v="192" actId="207"/>
          <ac:spMkLst>
            <pc:docMk/>
            <pc:sldMk cId="2127994439" sldId="49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24.870" v="4106" actId="1036"/>
          <ac:spMkLst>
            <pc:docMk/>
            <pc:sldMk cId="2127994439" sldId="49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9:35.136" v="74" actId="26606"/>
          <ac:spMkLst>
            <pc:docMk/>
            <pc:sldMk cId="2127994439" sldId="49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9:35.136" v="74" actId="26606"/>
          <ac:picMkLst>
            <pc:docMk/>
            <pc:sldMk cId="2127994439" sldId="49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3:52.165" v="3233" actId="207"/>
        <pc:sldMkLst>
          <pc:docMk/>
          <pc:sldMk cId="3866282570" sldId="494"/>
        </pc:sldMkLst>
        <pc:spChg chg="mod">
          <ac:chgData name="Graham, Rodrigus K" userId="d9c64f95-3094-4b9a-b4f1-ea74df9009bd" providerId="ADAL" clId="{6BE1B8FF-F57B-4644-8383-B06B215318DB}" dt="2022-11-17T23:15:43.696" v="196" actId="207"/>
          <ac:spMkLst>
            <pc:docMk/>
            <pc:sldMk cId="3866282570" sldId="49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3:52.165" v="3233" actId="207"/>
          <ac:spMkLst>
            <pc:docMk/>
            <pc:sldMk cId="3866282570" sldId="49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9:40.484" v="75" actId="26606"/>
          <ac:spMkLst>
            <pc:docMk/>
            <pc:sldMk cId="3866282570" sldId="49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40.484" v="75" actId="26606"/>
          <ac:spMkLst>
            <pc:docMk/>
            <pc:sldMk cId="3866282570" sldId="49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40.484" v="75" actId="26606"/>
          <ac:spMkLst>
            <pc:docMk/>
            <pc:sldMk cId="3866282570" sldId="49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9:40.484" v="75" actId="26606"/>
          <ac:spMkLst>
            <pc:docMk/>
            <pc:sldMk cId="3866282570" sldId="49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9:40.484" v="75" actId="26606"/>
          <ac:spMkLst>
            <pc:docMk/>
            <pc:sldMk cId="3866282570" sldId="49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9:40.484" v="75" actId="26606"/>
          <ac:spMkLst>
            <pc:docMk/>
            <pc:sldMk cId="3866282570" sldId="49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9:40.484" v="75" actId="26606"/>
          <ac:grpSpMkLst>
            <pc:docMk/>
            <pc:sldMk cId="3866282570" sldId="49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9:40.484" v="75" actId="26606"/>
          <ac:picMkLst>
            <pc:docMk/>
            <pc:sldMk cId="3866282570" sldId="49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12:54.450" v="3403" actId="255"/>
        <pc:sldMkLst>
          <pc:docMk/>
          <pc:sldMk cId="2574549059" sldId="495"/>
        </pc:sldMkLst>
        <pc:spChg chg="mod">
          <ac:chgData name="Graham, Rodrigus K" userId="d9c64f95-3094-4b9a-b4f1-ea74df9009bd" providerId="ADAL" clId="{6BE1B8FF-F57B-4644-8383-B06B215318DB}" dt="2022-11-17T23:16:02.817" v="200" actId="207"/>
          <ac:spMkLst>
            <pc:docMk/>
            <pc:sldMk cId="2574549059" sldId="49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12:54.450" v="3403" actId="255"/>
          <ac:spMkLst>
            <pc:docMk/>
            <pc:sldMk cId="2574549059" sldId="49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9:44.677" v="76" actId="26606"/>
          <ac:spMkLst>
            <pc:docMk/>
            <pc:sldMk cId="2574549059" sldId="49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9:44.677" v="76" actId="26606"/>
          <ac:picMkLst>
            <pc:docMk/>
            <pc:sldMk cId="2574549059" sldId="495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4:11.481" v="3237" actId="207"/>
        <pc:sldMkLst>
          <pc:docMk/>
          <pc:sldMk cId="2815193051" sldId="496"/>
        </pc:sldMkLst>
        <pc:spChg chg="mod">
          <ac:chgData name="Graham, Rodrigus K" userId="d9c64f95-3094-4b9a-b4f1-ea74df9009bd" providerId="ADAL" clId="{6BE1B8FF-F57B-4644-8383-B06B215318DB}" dt="2022-11-17T23:16:17.844" v="202" actId="207"/>
          <ac:spMkLst>
            <pc:docMk/>
            <pc:sldMk cId="2815193051" sldId="49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4:11.481" v="3237" actId="207"/>
          <ac:spMkLst>
            <pc:docMk/>
            <pc:sldMk cId="2815193051" sldId="49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9:50.098" v="77" actId="26606"/>
          <ac:spMkLst>
            <pc:docMk/>
            <pc:sldMk cId="2815193051" sldId="49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2:59:50.098" v="77" actId="26606"/>
          <ac:spMkLst>
            <pc:docMk/>
            <pc:sldMk cId="2815193051" sldId="49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2:59:50.098" v="77" actId="26606"/>
          <ac:spMkLst>
            <pc:docMk/>
            <pc:sldMk cId="2815193051" sldId="49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9:50.098" v="77" actId="26606"/>
          <ac:spMkLst>
            <pc:docMk/>
            <pc:sldMk cId="2815193051" sldId="49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9:50.098" v="77" actId="26606"/>
          <ac:spMkLst>
            <pc:docMk/>
            <pc:sldMk cId="2815193051" sldId="49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9:50.098" v="77" actId="26606"/>
          <ac:spMkLst>
            <pc:docMk/>
            <pc:sldMk cId="2815193051" sldId="49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9:50.098" v="77" actId="26606"/>
          <ac:grpSpMkLst>
            <pc:docMk/>
            <pc:sldMk cId="2815193051" sldId="49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9:50.098" v="77" actId="26606"/>
          <ac:picMkLst>
            <pc:docMk/>
            <pc:sldMk cId="2815193051" sldId="49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12.384" v="4090" actId="1036"/>
        <pc:sldMkLst>
          <pc:docMk/>
          <pc:sldMk cId="239183339" sldId="497"/>
        </pc:sldMkLst>
        <pc:spChg chg="mod">
          <ac:chgData name="Graham, Rodrigus K" userId="d9c64f95-3094-4b9a-b4f1-ea74df9009bd" providerId="ADAL" clId="{6BE1B8FF-F57B-4644-8383-B06B215318DB}" dt="2022-11-17T23:16:34.862" v="206" actId="207"/>
          <ac:spMkLst>
            <pc:docMk/>
            <pc:sldMk cId="239183339" sldId="49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12.384" v="4090" actId="1036"/>
          <ac:spMkLst>
            <pc:docMk/>
            <pc:sldMk cId="239183339" sldId="49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9:54.873" v="78" actId="26606"/>
          <ac:spMkLst>
            <pc:docMk/>
            <pc:sldMk cId="239183339" sldId="49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9:54.873" v="78" actId="26606"/>
          <ac:picMkLst>
            <pc:docMk/>
            <pc:sldMk cId="239183339" sldId="49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4:31.343" v="3241" actId="207"/>
        <pc:sldMkLst>
          <pc:docMk/>
          <pc:sldMk cId="2671604299" sldId="498"/>
        </pc:sldMkLst>
        <pc:spChg chg="mod">
          <ac:chgData name="Graham, Rodrigus K" userId="d9c64f95-3094-4b9a-b4f1-ea74df9009bd" providerId="ADAL" clId="{6BE1B8FF-F57B-4644-8383-B06B215318DB}" dt="2022-11-17T23:16:55.328" v="210" actId="207"/>
          <ac:spMkLst>
            <pc:docMk/>
            <pc:sldMk cId="2671604299" sldId="49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4:31.343" v="3241" actId="207"/>
          <ac:spMkLst>
            <pc:docMk/>
            <pc:sldMk cId="2671604299" sldId="49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9:58.607" v="79" actId="26606"/>
          <ac:spMkLst>
            <pc:docMk/>
            <pc:sldMk cId="2671604299" sldId="49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9:58.607" v="79" actId="26606"/>
          <ac:spMkLst>
            <pc:docMk/>
            <pc:sldMk cId="2671604299" sldId="49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9:58.607" v="79" actId="26606"/>
          <ac:spMkLst>
            <pc:docMk/>
            <pc:sldMk cId="2671604299" sldId="49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9:58.607" v="79" actId="26606"/>
          <ac:spMkLst>
            <pc:docMk/>
            <pc:sldMk cId="2671604299" sldId="49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9:58.607" v="79" actId="26606"/>
          <ac:spMkLst>
            <pc:docMk/>
            <pc:sldMk cId="2671604299" sldId="49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9:58.607" v="79" actId="26606"/>
          <ac:spMkLst>
            <pc:docMk/>
            <pc:sldMk cId="2671604299" sldId="49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9:58.607" v="79" actId="26606"/>
          <ac:grpSpMkLst>
            <pc:docMk/>
            <pc:sldMk cId="2671604299" sldId="49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9:58.607" v="79" actId="26606"/>
          <ac:picMkLst>
            <pc:docMk/>
            <pc:sldMk cId="2671604299" sldId="49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8:04.700" v="4076" actId="1036"/>
        <pc:sldMkLst>
          <pc:docMk/>
          <pc:sldMk cId="1052282322" sldId="499"/>
        </pc:sldMkLst>
        <pc:spChg chg="mod">
          <ac:chgData name="Graham, Rodrigus K" userId="d9c64f95-3094-4b9a-b4f1-ea74df9009bd" providerId="ADAL" clId="{6BE1B8FF-F57B-4644-8383-B06B215318DB}" dt="2022-11-17T23:17:13.778" v="216" actId="207"/>
          <ac:spMkLst>
            <pc:docMk/>
            <pc:sldMk cId="1052282322" sldId="49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8:04.700" v="4076" actId="1036"/>
          <ac:spMkLst>
            <pc:docMk/>
            <pc:sldMk cId="1052282322" sldId="499"/>
            <ac:spMk id="4" creationId="{0AE9BB8C-1314-1CE7-D2DA-099987F3F7AB}"/>
          </ac:spMkLst>
        </pc:spChg>
        <pc:spChg chg="add del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10" creationId="{91F32EBA-ED97-466E-8CFA-8382584155D0}"/>
          </ac:spMkLst>
        </pc:spChg>
        <pc:spChg chg="add del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11" creationId="{62A38935-BB53-4DF7-A56E-48DD25B685D7}"/>
          </ac:spMkLst>
        </pc:spChg>
        <pc:spChg chg="add del">
          <ac:chgData name="Graham, Rodrigus K" userId="d9c64f95-3094-4b9a-b4f1-ea74df9009bd" providerId="ADAL" clId="{6BE1B8FF-F57B-4644-8383-B06B215318DB}" dt="2022-11-17T23:00:22.630" v="81" actId="26606"/>
          <ac:spMkLst>
            <pc:docMk/>
            <pc:sldMk cId="1052282322" sldId="499"/>
            <ac:spMk id="16" creationId="{DBC6133C-0615-4CE4-9132-37E609A9BDFA}"/>
          </ac:spMkLst>
        </pc:spChg>
        <pc:spChg chg="add del">
          <ac:chgData name="Graham, Rodrigus K" userId="d9c64f95-3094-4b9a-b4f1-ea74df9009bd" providerId="ADAL" clId="{6BE1B8FF-F57B-4644-8383-B06B215318DB}" dt="2022-11-17T23:00:22.630" v="81" actId="26606"/>
          <ac:spMkLst>
            <pc:docMk/>
            <pc:sldMk cId="1052282322" sldId="499"/>
            <ac:spMk id="18" creationId="{169CC832-2974-4E8D-90ED-3E2941BA7336}"/>
          </ac:spMkLst>
        </pc:spChg>
        <pc:spChg chg="add del">
          <ac:chgData name="Graham, Rodrigus K" userId="d9c64f95-3094-4b9a-b4f1-ea74df9009bd" providerId="ADAL" clId="{6BE1B8FF-F57B-4644-8383-B06B215318DB}" dt="2022-11-17T23:00:22.630" v="81" actId="26606"/>
          <ac:spMkLst>
            <pc:docMk/>
            <pc:sldMk cId="1052282322" sldId="499"/>
            <ac:spMk id="20" creationId="{55222F96-971A-4F90-B841-6BAB416C7AC1}"/>
          </ac:spMkLst>
        </pc:spChg>
        <pc:spChg chg="add del">
          <ac:chgData name="Graham, Rodrigus K" userId="d9c64f95-3094-4b9a-b4f1-ea74df9009bd" providerId="ADAL" clId="{6BE1B8FF-F57B-4644-8383-B06B215318DB}" dt="2022-11-17T23:00:22.630" v="81" actId="26606"/>
          <ac:spMkLst>
            <pc:docMk/>
            <pc:sldMk cId="1052282322" sldId="499"/>
            <ac:spMk id="22" creationId="{08980754-6F4B-43C9-B9BE-127B6BED6586}"/>
          </ac:spMkLst>
        </pc:spChg>
        <pc:spChg chg="add del">
          <ac:chgData name="Graham, Rodrigus K" userId="d9c64f95-3094-4b9a-b4f1-ea74df9009bd" providerId="ADAL" clId="{6BE1B8FF-F57B-4644-8383-B06B215318DB}" dt="2022-11-17T23:00:22.630" v="81" actId="26606"/>
          <ac:spMkLst>
            <pc:docMk/>
            <pc:sldMk cId="1052282322" sldId="499"/>
            <ac:spMk id="24" creationId="{2C1BBA94-3F40-40AA-8BB9-E69E25E537C1}"/>
          </ac:spMkLst>
        </pc:spChg>
        <pc:spChg chg="add del">
          <ac:chgData name="Graham, Rodrigus K" userId="d9c64f95-3094-4b9a-b4f1-ea74df9009bd" providerId="ADAL" clId="{6BE1B8FF-F57B-4644-8383-B06B215318DB}" dt="2022-11-17T23:00:25.922" v="83" actId="26606"/>
          <ac:spMkLst>
            <pc:docMk/>
            <pc:sldMk cId="1052282322" sldId="499"/>
            <ac:spMk id="26" creationId="{2F687420-BEB4-45CD-8226-339BE553B8E6}"/>
          </ac:spMkLst>
        </pc:spChg>
        <pc:spChg chg="add del">
          <ac:chgData name="Graham, Rodrigus K" userId="d9c64f95-3094-4b9a-b4f1-ea74df9009bd" providerId="ADAL" clId="{6BE1B8FF-F57B-4644-8383-B06B215318DB}" dt="2022-11-17T23:00:25.922" v="83" actId="26606"/>
          <ac:spMkLst>
            <pc:docMk/>
            <pc:sldMk cId="1052282322" sldId="499"/>
            <ac:spMk id="27" creationId="{169CC832-2974-4E8D-90ED-3E2941BA7336}"/>
          </ac:spMkLst>
        </pc:spChg>
        <pc:spChg chg="add del">
          <ac:chgData name="Graham, Rodrigus K" userId="d9c64f95-3094-4b9a-b4f1-ea74df9009bd" providerId="ADAL" clId="{6BE1B8FF-F57B-4644-8383-B06B215318DB}" dt="2022-11-17T23:00:25.922" v="83" actId="26606"/>
          <ac:spMkLst>
            <pc:docMk/>
            <pc:sldMk cId="1052282322" sldId="499"/>
            <ac:spMk id="28" creationId="{55222F96-971A-4F90-B841-6BAB416C7AC1}"/>
          </ac:spMkLst>
        </pc:spChg>
        <pc:spChg chg="add del">
          <ac:chgData name="Graham, Rodrigus K" userId="d9c64f95-3094-4b9a-b4f1-ea74df9009bd" providerId="ADAL" clId="{6BE1B8FF-F57B-4644-8383-B06B215318DB}" dt="2022-11-17T23:00:25.922" v="83" actId="26606"/>
          <ac:spMkLst>
            <pc:docMk/>
            <pc:sldMk cId="1052282322" sldId="499"/>
            <ac:spMk id="29" creationId="{08980754-6F4B-43C9-B9BE-127B6BED6586}"/>
          </ac:spMkLst>
        </pc:spChg>
        <pc:spChg chg="add del">
          <ac:chgData name="Graham, Rodrigus K" userId="d9c64f95-3094-4b9a-b4f1-ea74df9009bd" providerId="ADAL" clId="{6BE1B8FF-F57B-4644-8383-B06B215318DB}" dt="2022-11-17T23:00:25.922" v="83" actId="26606"/>
          <ac:spMkLst>
            <pc:docMk/>
            <pc:sldMk cId="1052282322" sldId="499"/>
            <ac:spMk id="30" creationId="{2C1BBA94-3F40-40AA-8BB9-E69E25E537C1}"/>
          </ac:spMkLst>
        </pc:spChg>
        <pc:spChg chg="add del">
          <ac:chgData name="Graham, Rodrigus K" userId="d9c64f95-3094-4b9a-b4f1-ea74df9009bd" providerId="ADAL" clId="{6BE1B8FF-F57B-4644-8383-B06B215318DB}" dt="2022-11-17T23:00:27.795" v="85" actId="26606"/>
          <ac:spMkLst>
            <pc:docMk/>
            <pc:sldMk cId="1052282322" sldId="499"/>
            <ac:spMk id="32" creationId="{DBC6133C-0615-4CE4-9132-37E609A9BDFA}"/>
          </ac:spMkLst>
        </pc:spChg>
        <pc:spChg chg="add del">
          <ac:chgData name="Graham, Rodrigus K" userId="d9c64f95-3094-4b9a-b4f1-ea74df9009bd" providerId="ADAL" clId="{6BE1B8FF-F57B-4644-8383-B06B215318DB}" dt="2022-11-17T23:00:27.795" v="85" actId="26606"/>
          <ac:spMkLst>
            <pc:docMk/>
            <pc:sldMk cId="1052282322" sldId="499"/>
            <ac:spMk id="33" creationId="{169CC832-2974-4E8D-90ED-3E2941BA7336}"/>
          </ac:spMkLst>
        </pc:spChg>
        <pc:spChg chg="add del">
          <ac:chgData name="Graham, Rodrigus K" userId="d9c64f95-3094-4b9a-b4f1-ea74df9009bd" providerId="ADAL" clId="{6BE1B8FF-F57B-4644-8383-B06B215318DB}" dt="2022-11-17T23:00:27.795" v="85" actId="26606"/>
          <ac:spMkLst>
            <pc:docMk/>
            <pc:sldMk cId="1052282322" sldId="499"/>
            <ac:spMk id="34" creationId="{55222F96-971A-4F90-B841-6BAB416C7AC1}"/>
          </ac:spMkLst>
        </pc:spChg>
        <pc:spChg chg="add del">
          <ac:chgData name="Graham, Rodrigus K" userId="d9c64f95-3094-4b9a-b4f1-ea74df9009bd" providerId="ADAL" clId="{6BE1B8FF-F57B-4644-8383-B06B215318DB}" dt="2022-11-17T23:00:27.795" v="85" actId="26606"/>
          <ac:spMkLst>
            <pc:docMk/>
            <pc:sldMk cId="1052282322" sldId="499"/>
            <ac:spMk id="35" creationId="{08980754-6F4B-43C9-B9BE-127B6BED6586}"/>
          </ac:spMkLst>
        </pc:spChg>
        <pc:spChg chg="add del">
          <ac:chgData name="Graham, Rodrigus K" userId="d9c64f95-3094-4b9a-b4f1-ea74df9009bd" providerId="ADAL" clId="{6BE1B8FF-F57B-4644-8383-B06B215318DB}" dt="2022-11-17T23:00:27.795" v="85" actId="26606"/>
          <ac:spMkLst>
            <pc:docMk/>
            <pc:sldMk cId="1052282322" sldId="499"/>
            <ac:spMk id="36" creationId="{2C1BBA94-3F40-40AA-8BB9-E69E25E537C1}"/>
          </ac:spMkLst>
        </pc:spChg>
        <pc:spChg chg="add del">
          <ac:chgData name="Graham, Rodrigus K" userId="d9c64f95-3094-4b9a-b4f1-ea74df9009bd" providerId="ADAL" clId="{6BE1B8FF-F57B-4644-8383-B06B215318DB}" dt="2022-11-17T23:00:29.716" v="87" actId="26606"/>
          <ac:spMkLst>
            <pc:docMk/>
            <pc:sldMk cId="1052282322" sldId="499"/>
            <ac:spMk id="38" creationId="{2F687420-BEB4-45CD-8226-339BE553B8E6}"/>
          </ac:spMkLst>
        </pc:spChg>
        <pc:spChg chg="add del">
          <ac:chgData name="Graham, Rodrigus K" userId="d9c64f95-3094-4b9a-b4f1-ea74df9009bd" providerId="ADAL" clId="{6BE1B8FF-F57B-4644-8383-B06B215318DB}" dt="2022-11-17T23:00:29.716" v="87" actId="26606"/>
          <ac:spMkLst>
            <pc:docMk/>
            <pc:sldMk cId="1052282322" sldId="499"/>
            <ac:spMk id="39" creationId="{169CC832-2974-4E8D-90ED-3E2941BA7336}"/>
          </ac:spMkLst>
        </pc:spChg>
        <pc:spChg chg="add del">
          <ac:chgData name="Graham, Rodrigus K" userId="d9c64f95-3094-4b9a-b4f1-ea74df9009bd" providerId="ADAL" clId="{6BE1B8FF-F57B-4644-8383-B06B215318DB}" dt="2022-11-17T23:00:29.716" v="87" actId="26606"/>
          <ac:spMkLst>
            <pc:docMk/>
            <pc:sldMk cId="1052282322" sldId="499"/>
            <ac:spMk id="40" creationId="{55222F96-971A-4F90-B841-6BAB416C7AC1}"/>
          </ac:spMkLst>
        </pc:spChg>
        <pc:spChg chg="add del">
          <ac:chgData name="Graham, Rodrigus K" userId="d9c64f95-3094-4b9a-b4f1-ea74df9009bd" providerId="ADAL" clId="{6BE1B8FF-F57B-4644-8383-B06B215318DB}" dt="2022-11-17T23:00:29.716" v="87" actId="26606"/>
          <ac:spMkLst>
            <pc:docMk/>
            <pc:sldMk cId="1052282322" sldId="499"/>
            <ac:spMk id="41" creationId="{08980754-6F4B-43C9-B9BE-127B6BED6586}"/>
          </ac:spMkLst>
        </pc:spChg>
        <pc:spChg chg="add del">
          <ac:chgData name="Graham, Rodrigus K" userId="d9c64f95-3094-4b9a-b4f1-ea74df9009bd" providerId="ADAL" clId="{6BE1B8FF-F57B-4644-8383-B06B215318DB}" dt="2022-11-17T23:00:29.716" v="87" actId="26606"/>
          <ac:spMkLst>
            <pc:docMk/>
            <pc:sldMk cId="1052282322" sldId="499"/>
            <ac:spMk id="42" creationId="{2C1BBA94-3F40-40AA-8BB9-E69E25E537C1}"/>
          </ac:spMkLst>
        </pc:spChg>
        <pc:spChg chg="add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4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45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46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47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0:29.723" v="88" actId="26606"/>
          <ac:spMkLst>
            <pc:docMk/>
            <pc:sldMk cId="1052282322" sldId="499"/>
            <ac:spMk id="48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0:29.723" v="88" actId="26606"/>
          <ac:picMkLst>
            <pc:docMk/>
            <pc:sldMk cId="1052282322" sldId="49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4:49.917" v="3245" actId="207"/>
        <pc:sldMkLst>
          <pc:docMk/>
          <pc:sldMk cId="3018089390" sldId="500"/>
        </pc:sldMkLst>
        <pc:spChg chg="mod">
          <ac:chgData name="Graham, Rodrigus K" userId="d9c64f95-3094-4b9a-b4f1-ea74df9009bd" providerId="ADAL" clId="{6BE1B8FF-F57B-4644-8383-B06B215318DB}" dt="2022-11-17T23:17:33.381" v="220" actId="207"/>
          <ac:spMkLst>
            <pc:docMk/>
            <pc:sldMk cId="3018089390" sldId="50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4:49.917" v="3245" actId="207"/>
          <ac:spMkLst>
            <pc:docMk/>
            <pc:sldMk cId="3018089390" sldId="50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8:01.034" v="61" actId="26606"/>
          <ac:spMkLst>
            <pc:docMk/>
            <pc:sldMk cId="3018089390" sldId="50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01.034" v="61" actId="26606"/>
          <ac:spMkLst>
            <pc:docMk/>
            <pc:sldMk cId="3018089390" sldId="50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01.034" v="61" actId="26606"/>
          <ac:spMkLst>
            <pc:docMk/>
            <pc:sldMk cId="3018089390" sldId="50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8:01.034" v="61" actId="26606"/>
          <ac:spMkLst>
            <pc:docMk/>
            <pc:sldMk cId="3018089390" sldId="50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8:01.034" v="61" actId="26606"/>
          <ac:spMkLst>
            <pc:docMk/>
            <pc:sldMk cId="3018089390" sldId="50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8:01.034" v="61" actId="26606"/>
          <ac:spMkLst>
            <pc:docMk/>
            <pc:sldMk cId="3018089390" sldId="50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8:01.034" v="61" actId="26606"/>
          <ac:grpSpMkLst>
            <pc:docMk/>
            <pc:sldMk cId="3018089390" sldId="50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8:01.034" v="61" actId="26606"/>
          <ac:picMkLst>
            <pc:docMk/>
            <pc:sldMk cId="3018089390" sldId="50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56.733" v="4060" actId="1036"/>
        <pc:sldMkLst>
          <pc:docMk/>
          <pc:sldMk cId="1838756702" sldId="501"/>
        </pc:sldMkLst>
        <pc:spChg chg="mod">
          <ac:chgData name="Graham, Rodrigus K" userId="d9c64f95-3094-4b9a-b4f1-ea74df9009bd" providerId="ADAL" clId="{6BE1B8FF-F57B-4644-8383-B06B215318DB}" dt="2022-11-17T23:17:58.694" v="224" actId="207"/>
          <ac:spMkLst>
            <pc:docMk/>
            <pc:sldMk cId="1838756702" sldId="50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56.733" v="4060" actId="1036"/>
          <ac:spMkLst>
            <pc:docMk/>
            <pc:sldMk cId="1838756702" sldId="50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8:06.264" v="62" actId="26606"/>
          <ac:spMkLst>
            <pc:docMk/>
            <pc:sldMk cId="1838756702" sldId="50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8:06.264" v="62" actId="26606"/>
          <ac:picMkLst>
            <pc:docMk/>
            <pc:sldMk cId="1838756702" sldId="50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5:06.516" v="3249" actId="207"/>
        <pc:sldMkLst>
          <pc:docMk/>
          <pc:sldMk cId="431818775" sldId="502"/>
        </pc:sldMkLst>
        <pc:spChg chg="mod">
          <ac:chgData name="Graham, Rodrigus K" userId="d9c64f95-3094-4b9a-b4f1-ea74df9009bd" providerId="ADAL" clId="{6BE1B8FF-F57B-4644-8383-B06B215318DB}" dt="2022-11-17T23:18:14.283" v="228" actId="207"/>
          <ac:spMkLst>
            <pc:docMk/>
            <pc:sldMk cId="431818775" sldId="50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5:06.516" v="3249" actId="207"/>
          <ac:spMkLst>
            <pc:docMk/>
            <pc:sldMk cId="431818775" sldId="50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8:09.795" v="63" actId="26606"/>
          <ac:spMkLst>
            <pc:docMk/>
            <pc:sldMk cId="431818775" sldId="50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09.795" v="63" actId="26606"/>
          <ac:spMkLst>
            <pc:docMk/>
            <pc:sldMk cId="431818775" sldId="50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09.795" v="63" actId="26606"/>
          <ac:spMkLst>
            <pc:docMk/>
            <pc:sldMk cId="431818775" sldId="50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8:09.795" v="63" actId="26606"/>
          <ac:spMkLst>
            <pc:docMk/>
            <pc:sldMk cId="431818775" sldId="50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8:09.795" v="63" actId="26606"/>
          <ac:spMkLst>
            <pc:docMk/>
            <pc:sldMk cId="431818775" sldId="50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8:09.795" v="63" actId="26606"/>
          <ac:spMkLst>
            <pc:docMk/>
            <pc:sldMk cId="431818775" sldId="50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8:09.795" v="63" actId="26606"/>
          <ac:grpSpMkLst>
            <pc:docMk/>
            <pc:sldMk cId="431818775" sldId="50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8:09.795" v="63" actId="26606"/>
          <ac:picMkLst>
            <pc:docMk/>
            <pc:sldMk cId="431818775" sldId="50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44.853" v="4041" actId="1035"/>
        <pc:sldMkLst>
          <pc:docMk/>
          <pc:sldMk cId="1642291594" sldId="503"/>
        </pc:sldMkLst>
        <pc:spChg chg="mod">
          <ac:chgData name="Graham, Rodrigus K" userId="d9c64f95-3094-4b9a-b4f1-ea74df9009bd" providerId="ADAL" clId="{6BE1B8FF-F57B-4644-8383-B06B215318DB}" dt="2022-11-17T23:18:32.343" v="232" actId="207"/>
          <ac:spMkLst>
            <pc:docMk/>
            <pc:sldMk cId="1642291594" sldId="50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44.853" v="4041" actId="1035"/>
          <ac:spMkLst>
            <pc:docMk/>
            <pc:sldMk cId="1642291594" sldId="50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8:16.134" v="64" actId="26606"/>
          <ac:spMkLst>
            <pc:docMk/>
            <pc:sldMk cId="1642291594" sldId="50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8:16.134" v="64" actId="26606"/>
          <ac:picMkLst>
            <pc:docMk/>
            <pc:sldMk cId="1642291594" sldId="50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5:32.054" v="3253" actId="207"/>
        <pc:sldMkLst>
          <pc:docMk/>
          <pc:sldMk cId="2893544854" sldId="504"/>
        </pc:sldMkLst>
        <pc:spChg chg="mod">
          <ac:chgData name="Graham, Rodrigus K" userId="d9c64f95-3094-4b9a-b4f1-ea74df9009bd" providerId="ADAL" clId="{6BE1B8FF-F57B-4644-8383-B06B215318DB}" dt="2022-11-17T23:18:54.997" v="236" actId="207"/>
          <ac:spMkLst>
            <pc:docMk/>
            <pc:sldMk cId="2893544854" sldId="50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5:32.054" v="3253" actId="207"/>
          <ac:spMkLst>
            <pc:docMk/>
            <pc:sldMk cId="2893544854" sldId="50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8:22.247" v="65" actId="26606"/>
          <ac:spMkLst>
            <pc:docMk/>
            <pc:sldMk cId="2893544854" sldId="50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22.247" v="65" actId="26606"/>
          <ac:spMkLst>
            <pc:docMk/>
            <pc:sldMk cId="2893544854" sldId="50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22.247" v="65" actId="26606"/>
          <ac:spMkLst>
            <pc:docMk/>
            <pc:sldMk cId="2893544854" sldId="50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8:22.247" v="65" actId="26606"/>
          <ac:spMkLst>
            <pc:docMk/>
            <pc:sldMk cId="2893544854" sldId="50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8:22.247" v="65" actId="26606"/>
          <ac:spMkLst>
            <pc:docMk/>
            <pc:sldMk cId="2893544854" sldId="50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8:22.247" v="65" actId="26606"/>
          <ac:spMkLst>
            <pc:docMk/>
            <pc:sldMk cId="2893544854" sldId="50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8:22.247" v="65" actId="26606"/>
          <ac:grpSpMkLst>
            <pc:docMk/>
            <pc:sldMk cId="2893544854" sldId="50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8:22.247" v="65" actId="26606"/>
          <ac:picMkLst>
            <pc:docMk/>
            <pc:sldMk cId="2893544854" sldId="50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36.642" v="4025" actId="1035"/>
        <pc:sldMkLst>
          <pc:docMk/>
          <pc:sldMk cId="2300085859" sldId="505"/>
        </pc:sldMkLst>
        <pc:spChg chg="mod">
          <ac:chgData name="Graham, Rodrigus K" userId="d9c64f95-3094-4b9a-b4f1-ea74df9009bd" providerId="ADAL" clId="{6BE1B8FF-F57B-4644-8383-B06B215318DB}" dt="2022-11-17T23:19:24.612" v="242" actId="207"/>
          <ac:spMkLst>
            <pc:docMk/>
            <pc:sldMk cId="2300085859" sldId="50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36.642" v="4025" actId="1035"/>
          <ac:spMkLst>
            <pc:docMk/>
            <pc:sldMk cId="2300085859" sldId="50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8:26.327" v="66" actId="26606"/>
          <ac:spMkLst>
            <pc:docMk/>
            <pc:sldMk cId="2300085859" sldId="50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8:26.327" v="66" actId="26606"/>
          <ac:picMkLst>
            <pc:docMk/>
            <pc:sldMk cId="2300085859" sldId="505"/>
            <ac:picMk id="8" creationId="{1242A1E1-33A5-2939-1249-A9A4099617A7}"/>
          </ac:picMkLst>
        </pc:picChg>
      </pc:sldChg>
      <pc:sldChg chg="addSp delSp modSp mod ord">
        <pc:chgData name="Graham, Rodrigus K" userId="d9c64f95-3094-4b9a-b4f1-ea74df9009bd" providerId="ADAL" clId="{6BE1B8FF-F57B-4644-8383-B06B215318DB}" dt="2022-11-18T15:07:11.843" v="3259" actId="207"/>
        <pc:sldMkLst>
          <pc:docMk/>
          <pc:sldMk cId="4129579214" sldId="506"/>
        </pc:sldMkLst>
        <pc:spChg chg="mod">
          <ac:chgData name="Graham, Rodrigus K" userId="d9c64f95-3094-4b9a-b4f1-ea74df9009bd" providerId="ADAL" clId="{6BE1B8FF-F57B-4644-8383-B06B215318DB}" dt="2022-11-17T23:19:40.785" v="245" actId="207"/>
          <ac:spMkLst>
            <pc:docMk/>
            <pc:sldMk cId="4129579214" sldId="50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7:11.843" v="3259" actId="207"/>
          <ac:spMkLst>
            <pc:docMk/>
            <pc:sldMk cId="4129579214" sldId="50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8:34.525" v="67" actId="26606"/>
          <ac:spMkLst>
            <pc:docMk/>
            <pc:sldMk cId="4129579214" sldId="50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2:58:34.525" v="67" actId="26606"/>
          <ac:spMkLst>
            <pc:docMk/>
            <pc:sldMk cId="4129579214" sldId="50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2:58:34.525" v="67" actId="26606"/>
          <ac:spMkLst>
            <pc:docMk/>
            <pc:sldMk cId="4129579214" sldId="50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8:34.525" v="67" actId="26606"/>
          <ac:spMkLst>
            <pc:docMk/>
            <pc:sldMk cId="4129579214" sldId="50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8:34.525" v="67" actId="26606"/>
          <ac:spMkLst>
            <pc:docMk/>
            <pc:sldMk cId="4129579214" sldId="50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8:34.525" v="67" actId="26606"/>
          <ac:spMkLst>
            <pc:docMk/>
            <pc:sldMk cId="4129579214" sldId="50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8:34.525" v="67" actId="26606"/>
          <ac:grpSpMkLst>
            <pc:docMk/>
            <pc:sldMk cId="4129579214" sldId="50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8:34.525" v="67" actId="26606"/>
          <ac:picMkLst>
            <pc:docMk/>
            <pc:sldMk cId="4129579214" sldId="50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28.691" v="4009" actId="1036"/>
        <pc:sldMkLst>
          <pc:docMk/>
          <pc:sldMk cId="640898915" sldId="507"/>
        </pc:sldMkLst>
        <pc:spChg chg="mod">
          <ac:chgData name="Graham, Rodrigus K" userId="d9c64f95-3094-4b9a-b4f1-ea74df9009bd" providerId="ADAL" clId="{6BE1B8FF-F57B-4644-8383-B06B215318DB}" dt="2022-11-17T23:19:55.675" v="248" actId="207"/>
          <ac:spMkLst>
            <pc:docMk/>
            <pc:sldMk cId="640898915" sldId="50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28.691" v="4009" actId="1036"/>
          <ac:spMkLst>
            <pc:docMk/>
            <pc:sldMk cId="640898915" sldId="50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2:58:39.378" v="68" actId="26606"/>
          <ac:spMkLst>
            <pc:docMk/>
            <pc:sldMk cId="640898915" sldId="50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2:58:39.378" v="68" actId="26606"/>
          <ac:picMkLst>
            <pc:docMk/>
            <pc:sldMk cId="640898915" sldId="50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7:27.650" v="3263" actId="207"/>
        <pc:sldMkLst>
          <pc:docMk/>
          <pc:sldMk cId="4102765856" sldId="508"/>
        </pc:sldMkLst>
        <pc:spChg chg="mod">
          <ac:chgData name="Graham, Rodrigus K" userId="d9c64f95-3094-4b9a-b4f1-ea74df9009bd" providerId="ADAL" clId="{6BE1B8FF-F57B-4644-8383-B06B215318DB}" dt="2022-11-17T23:20:26.764" v="254" actId="207"/>
          <ac:spMkLst>
            <pc:docMk/>
            <pc:sldMk cId="4102765856" sldId="50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7:27.650" v="3263" actId="207"/>
          <ac:spMkLst>
            <pc:docMk/>
            <pc:sldMk cId="4102765856" sldId="50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2:58:44.507" v="69" actId="26606"/>
          <ac:spMkLst>
            <pc:docMk/>
            <pc:sldMk cId="4102765856" sldId="50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2:58:44.507" v="69" actId="26606"/>
          <ac:spMkLst>
            <pc:docMk/>
            <pc:sldMk cId="4102765856" sldId="50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2:58:44.507" v="69" actId="26606"/>
          <ac:spMkLst>
            <pc:docMk/>
            <pc:sldMk cId="4102765856" sldId="50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2:58:44.507" v="69" actId="26606"/>
          <ac:spMkLst>
            <pc:docMk/>
            <pc:sldMk cId="4102765856" sldId="50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2:58:44.507" v="69" actId="26606"/>
          <ac:spMkLst>
            <pc:docMk/>
            <pc:sldMk cId="4102765856" sldId="50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2:58:44.507" v="69" actId="26606"/>
          <ac:spMkLst>
            <pc:docMk/>
            <pc:sldMk cId="4102765856" sldId="50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2:58:44.507" v="69" actId="26606"/>
          <ac:grpSpMkLst>
            <pc:docMk/>
            <pc:sldMk cId="4102765856" sldId="50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2:59:04.867" v="70" actId="27614"/>
          <ac:picMkLst>
            <pc:docMk/>
            <pc:sldMk cId="4102765856" sldId="50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21.639" v="3993" actId="1036"/>
        <pc:sldMkLst>
          <pc:docMk/>
          <pc:sldMk cId="1222698086" sldId="509"/>
        </pc:sldMkLst>
        <pc:spChg chg="mod">
          <ac:chgData name="Graham, Rodrigus K" userId="d9c64f95-3094-4b9a-b4f1-ea74df9009bd" providerId="ADAL" clId="{6BE1B8FF-F57B-4644-8383-B06B215318DB}" dt="2022-11-17T23:20:40.419" v="256" actId="207"/>
          <ac:spMkLst>
            <pc:docMk/>
            <pc:sldMk cId="1222698086" sldId="50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21.639" v="3993" actId="1036"/>
          <ac:spMkLst>
            <pc:docMk/>
            <pc:sldMk cId="1222698086" sldId="509"/>
            <ac:spMk id="4" creationId="{0AE9BB8C-1314-1CE7-D2DA-099987F3F7AB}"/>
          </ac:spMkLst>
        </pc:spChg>
        <pc:spChg chg="add del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10" creationId="{91F32EBA-ED97-466E-8CFA-8382584155D0}"/>
          </ac:spMkLst>
        </pc:spChg>
        <pc:spChg chg="add del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11" creationId="{62A38935-BB53-4DF7-A56E-48DD25B685D7}"/>
          </ac:spMkLst>
        </pc:spChg>
        <pc:spChg chg="add del">
          <ac:chgData name="Graham, Rodrigus K" userId="d9c64f95-3094-4b9a-b4f1-ea74df9009bd" providerId="ADAL" clId="{6BE1B8FF-F57B-4644-8383-B06B215318DB}" dt="2022-11-17T23:00:40.273" v="90" actId="26606"/>
          <ac:spMkLst>
            <pc:docMk/>
            <pc:sldMk cId="1222698086" sldId="509"/>
            <ac:spMk id="16" creationId="{DBC6133C-0615-4CE4-9132-37E609A9BDFA}"/>
          </ac:spMkLst>
        </pc:spChg>
        <pc:spChg chg="add del">
          <ac:chgData name="Graham, Rodrigus K" userId="d9c64f95-3094-4b9a-b4f1-ea74df9009bd" providerId="ADAL" clId="{6BE1B8FF-F57B-4644-8383-B06B215318DB}" dt="2022-11-17T23:00:40.273" v="90" actId="26606"/>
          <ac:spMkLst>
            <pc:docMk/>
            <pc:sldMk cId="1222698086" sldId="509"/>
            <ac:spMk id="18" creationId="{169CC832-2974-4E8D-90ED-3E2941BA7336}"/>
          </ac:spMkLst>
        </pc:spChg>
        <pc:spChg chg="add del">
          <ac:chgData name="Graham, Rodrigus K" userId="d9c64f95-3094-4b9a-b4f1-ea74df9009bd" providerId="ADAL" clId="{6BE1B8FF-F57B-4644-8383-B06B215318DB}" dt="2022-11-17T23:00:40.273" v="90" actId="26606"/>
          <ac:spMkLst>
            <pc:docMk/>
            <pc:sldMk cId="1222698086" sldId="509"/>
            <ac:spMk id="20" creationId="{55222F96-971A-4F90-B841-6BAB416C7AC1}"/>
          </ac:spMkLst>
        </pc:spChg>
        <pc:spChg chg="add del">
          <ac:chgData name="Graham, Rodrigus K" userId="d9c64f95-3094-4b9a-b4f1-ea74df9009bd" providerId="ADAL" clId="{6BE1B8FF-F57B-4644-8383-B06B215318DB}" dt="2022-11-17T23:00:40.273" v="90" actId="26606"/>
          <ac:spMkLst>
            <pc:docMk/>
            <pc:sldMk cId="1222698086" sldId="509"/>
            <ac:spMk id="22" creationId="{08980754-6F4B-43C9-B9BE-127B6BED6586}"/>
          </ac:spMkLst>
        </pc:spChg>
        <pc:spChg chg="add del">
          <ac:chgData name="Graham, Rodrigus K" userId="d9c64f95-3094-4b9a-b4f1-ea74df9009bd" providerId="ADAL" clId="{6BE1B8FF-F57B-4644-8383-B06B215318DB}" dt="2022-11-17T23:00:40.273" v="90" actId="26606"/>
          <ac:spMkLst>
            <pc:docMk/>
            <pc:sldMk cId="1222698086" sldId="509"/>
            <ac:spMk id="24" creationId="{2C1BBA94-3F40-40AA-8BB9-E69E25E537C1}"/>
          </ac:spMkLst>
        </pc:spChg>
        <pc:spChg chg="add del">
          <ac:chgData name="Graham, Rodrigus K" userId="d9c64f95-3094-4b9a-b4f1-ea74df9009bd" providerId="ADAL" clId="{6BE1B8FF-F57B-4644-8383-B06B215318DB}" dt="2022-11-17T23:00:41.596" v="92" actId="26606"/>
          <ac:spMkLst>
            <pc:docMk/>
            <pc:sldMk cId="1222698086" sldId="509"/>
            <ac:spMk id="26" creationId="{2F687420-BEB4-45CD-8226-339BE553B8E6}"/>
          </ac:spMkLst>
        </pc:spChg>
        <pc:spChg chg="add del">
          <ac:chgData name="Graham, Rodrigus K" userId="d9c64f95-3094-4b9a-b4f1-ea74df9009bd" providerId="ADAL" clId="{6BE1B8FF-F57B-4644-8383-B06B215318DB}" dt="2022-11-17T23:00:41.596" v="92" actId="26606"/>
          <ac:spMkLst>
            <pc:docMk/>
            <pc:sldMk cId="1222698086" sldId="509"/>
            <ac:spMk id="27" creationId="{169CC832-2974-4E8D-90ED-3E2941BA7336}"/>
          </ac:spMkLst>
        </pc:spChg>
        <pc:spChg chg="add del">
          <ac:chgData name="Graham, Rodrigus K" userId="d9c64f95-3094-4b9a-b4f1-ea74df9009bd" providerId="ADAL" clId="{6BE1B8FF-F57B-4644-8383-B06B215318DB}" dt="2022-11-17T23:00:41.596" v="92" actId="26606"/>
          <ac:spMkLst>
            <pc:docMk/>
            <pc:sldMk cId="1222698086" sldId="509"/>
            <ac:spMk id="28" creationId="{55222F96-971A-4F90-B841-6BAB416C7AC1}"/>
          </ac:spMkLst>
        </pc:spChg>
        <pc:spChg chg="add del">
          <ac:chgData name="Graham, Rodrigus K" userId="d9c64f95-3094-4b9a-b4f1-ea74df9009bd" providerId="ADAL" clId="{6BE1B8FF-F57B-4644-8383-B06B215318DB}" dt="2022-11-17T23:00:41.596" v="92" actId="26606"/>
          <ac:spMkLst>
            <pc:docMk/>
            <pc:sldMk cId="1222698086" sldId="509"/>
            <ac:spMk id="29" creationId="{08980754-6F4B-43C9-B9BE-127B6BED6586}"/>
          </ac:spMkLst>
        </pc:spChg>
        <pc:spChg chg="add del">
          <ac:chgData name="Graham, Rodrigus K" userId="d9c64f95-3094-4b9a-b4f1-ea74df9009bd" providerId="ADAL" clId="{6BE1B8FF-F57B-4644-8383-B06B215318DB}" dt="2022-11-17T23:00:41.596" v="92" actId="26606"/>
          <ac:spMkLst>
            <pc:docMk/>
            <pc:sldMk cId="1222698086" sldId="509"/>
            <ac:spMk id="30" creationId="{2C1BBA94-3F40-40AA-8BB9-E69E25E537C1}"/>
          </ac:spMkLst>
        </pc:spChg>
        <pc:spChg chg="add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32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33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34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35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0:41.603" v="93" actId="26606"/>
          <ac:spMkLst>
            <pc:docMk/>
            <pc:sldMk cId="1222698086" sldId="509"/>
            <ac:spMk id="36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0:41.603" v="93" actId="26606"/>
          <ac:picMkLst>
            <pc:docMk/>
            <pc:sldMk cId="1222698086" sldId="50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7:52.242" v="3267" actId="207"/>
        <pc:sldMkLst>
          <pc:docMk/>
          <pc:sldMk cId="3493737284" sldId="510"/>
        </pc:sldMkLst>
        <pc:spChg chg="mod">
          <ac:chgData name="Graham, Rodrigus K" userId="d9c64f95-3094-4b9a-b4f1-ea74df9009bd" providerId="ADAL" clId="{6BE1B8FF-F57B-4644-8383-B06B215318DB}" dt="2022-11-17T23:21:03.361" v="260" actId="207"/>
          <ac:spMkLst>
            <pc:docMk/>
            <pc:sldMk cId="3493737284" sldId="51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7:52.242" v="3267" actId="207"/>
          <ac:spMkLst>
            <pc:docMk/>
            <pc:sldMk cId="3493737284" sldId="51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4:41.143" v="94" actId="26606"/>
          <ac:spMkLst>
            <pc:docMk/>
            <pc:sldMk cId="3493737284" sldId="51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4:41.143" v="94" actId="26606"/>
          <ac:spMkLst>
            <pc:docMk/>
            <pc:sldMk cId="3493737284" sldId="51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4:41.143" v="94" actId="26606"/>
          <ac:spMkLst>
            <pc:docMk/>
            <pc:sldMk cId="3493737284" sldId="51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4:41.143" v="94" actId="26606"/>
          <ac:spMkLst>
            <pc:docMk/>
            <pc:sldMk cId="3493737284" sldId="51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4:41.143" v="94" actId="26606"/>
          <ac:spMkLst>
            <pc:docMk/>
            <pc:sldMk cId="3493737284" sldId="51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4:41.143" v="94" actId="26606"/>
          <ac:spMkLst>
            <pc:docMk/>
            <pc:sldMk cId="3493737284" sldId="51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4:41.143" v="94" actId="26606"/>
          <ac:grpSpMkLst>
            <pc:docMk/>
            <pc:sldMk cId="3493737284" sldId="51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4:41.143" v="94" actId="26606"/>
          <ac:picMkLst>
            <pc:docMk/>
            <pc:sldMk cId="3493737284" sldId="51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13.026" v="3979" actId="1036"/>
        <pc:sldMkLst>
          <pc:docMk/>
          <pc:sldMk cId="3821022427" sldId="511"/>
        </pc:sldMkLst>
        <pc:spChg chg="mod">
          <ac:chgData name="Graham, Rodrigus K" userId="d9c64f95-3094-4b9a-b4f1-ea74df9009bd" providerId="ADAL" clId="{6BE1B8FF-F57B-4644-8383-B06B215318DB}" dt="2022-11-17T23:21:24.523" v="264" actId="207"/>
          <ac:spMkLst>
            <pc:docMk/>
            <pc:sldMk cId="3821022427" sldId="51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13.026" v="3979" actId="1036"/>
          <ac:spMkLst>
            <pc:docMk/>
            <pc:sldMk cId="3821022427" sldId="51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4:45.799" v="95" actId="26606"/>
          <ac:spMkLst>
            <pc:docMk/>
            <pc:sldMk cId="3821022427" sldId="51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4:45.799" v="95" actId="26606"/>
          <ac:picMkLst>
            <pc:docMk/>
            <pc:sldMk cId="3821022427" sldId="51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8:07.700" v="3271" actId="207"/>
        <pc:sldMkLst>
          <pc:docMk/>
          <pc:sldMk cId="678200892" sldId="512"/>
        </pc:sldMkLst>
        <pc:spChg chg="mod">
          <ac:chgData name="Graham, Rodrigus K" userId="d9c64f95-3094-4b9a-b4f1-ea74df9009bd" providerId="ADAL" clId="{6BE1B8FF-F57B-4644-8383-B06B215318DB}" dt="2022-11-17T23:21:46.811" v="268" actId="207"/>
          <ac:spMkLst>
            <pc:docMk/>
            <pc:sldMk cId="678200892" sldId="51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8:07.700" v="3271" actId="207"/>
          <ac:spMkLst>
            <pc:docMk/>
            <pc:sldMk cId="678200892" sldId="51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4:50.936" v="96" actId="26606"/>
          <ac:spMkLst>
            <pc:docMk/>
            <pc:sldMk cId="678200892" sldId="51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4:50.936" v="96" actId="26606"/>
          <ac:spMkLst>
            <pc:docMk/>
            <pc:sldMk cId="678200892" sldId="51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4:50.936" v="96" actId="26606"/>
          <ac:spMkLst>
            <pc:docMk/>
            <pc:sldMk cId="678200892" sldId="51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4:50.936" v="96" actId="26606"/>
          <ac:spMkLst>
            <pc:docMk/>
            <pc:sldMk cId="678200892" sldId="51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4:50.936" v="96" actId="26606"/>
          <ac:spMkLst>
            <pc:docMk/>
            <pc:sldMk cId="678200892" sldId="51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4:50.936" v="96" actId="26606"/>
          <ac:spMkLst>
            <pc:docMk/>
            <pc:sldMk cId="678200892" sldId="51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4:50.936" v="96" actId="26606"/>
          <ac:grpSpMkLst>
            <pc:docMk/>
            <pc:sldMk cId="678200892" sldId="51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4:50.936" v="96" actId="26606"/>
          <ac:picMkLst>
            <pc:docMk/>
            <pc:sldMk cId="678200892" sldId="51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7:03.062" v="3964" actId="1036"/>
        <pc:sldMkLst>
          <pc:docMk/>
          <pc:sldMk cId="3489917016" sldId="513"/>
        </pc:sldMkLst>
        <pc:spChg chg="mod">
          <ac:chgData name="Graham, Rodrigus K" userId="d9c64f95-3094-4b9a-b4f1-ea74df9009bd" providerId="ADAL" clId="{6BE1B8FF-F57B-4644-8383-B06B215318DB}" dt="2022-11-17T23:22:04.949" v="272" actId="207"/>
          <ac:spMkLst>
            <pc:docMk/>
            <pc:sldMk cId="3489917016" sldId="51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7:03.062" v="3964" actId="1036"/>
          <ac:spMkLst>
            <pc:docMk/>
            <pc:sldMk cId="3489917016" sldId="51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4:56.741" v="97" actId="26606"/>
          <ac:spMkLst>
            <pc:docMk/>
            <pc:sldMk cId="3489917016" sldId="51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4:56.741" v="97" actId="26606"/>
          <ac:picMkLst>
            <pc:docMk/>
            <pc:sldMk cId="3489917016" sldId="51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8:24.507" v="3275" actId="207"/>
        <pc:sldMkLst>
          <pc:docMk/>
          <pc:sldMk cId="2725216130" sldId="514"/>
        </pc:sldMkLst>
        <pc:spChg chg="mod">
          <ac:chgData name="Graham, Rodrigus K" userId="d9c64f95-3094-4b9a-b4f1-ea74df9009bd" providerId="ADAL" clId="{6BE1B8FF-F57B-4644-8383-B06B215318DB}" dt="2022-11-17T23:22:25.184" v="276" actId="207"/>
          <ac:spMkLst>
            <pc:docMk/>
            <pc:sldMk cId="2725216130" sldId="51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8:24.507" v="3275" actId="207"/>
          <ac:spMkLst>
            <pc:docMk/>
            <pc:sldMk cId="2725216130" sldId="51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00.385" v="98" actId="26606"/>
          <ac:spMkLst>
            <pc:docMk/>
            <pc:sldMk cId="2725216130" sldId="51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00.385" v="98" actId="26606"/>
          <ac:spMkLst>
            <pc:docMk/>
            <pc:sldMk cId="2725216130" sldId="51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00.385" v="98" actId="26606"/>
          <ac:spMkLst>
            <pc:docMk/>
            <pc:sldMk cId="2725216130" sldId="51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00.385" v="98" actId="26606"/>
          <ac:spMkLst>
            <pc:docMk/>
            <pc:sldMk cId="2725216130" sldId="51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00.385" v="98" actId="26606"/>
          <ac:spMkLst>
            <pc:docMk/>
            <pc:sldMk cId="2725216130" sldId="51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00.385" v="98" actId="26606"/>
          <ac:spMkLst>
            <pc:docMk/>
            <pc:sldMk cId="2725216130" sldId="51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00.385" v="98" actId="26606"/>
          <ac:grpSpMkLst>
            <pc:docMk/>
            <pc:sldMk cId="2725216130" sldId="51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00.385" v="98" actId="26606"/>
          <ac:picMkLst>
            <pc:docMk/>
            <pc:sldMk cId="2725216130" sldId="51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6:54.560" v="3949" actId="1036"/>
        <pc:sldMkLst>
          <pc:docMk/>
          <pc:sldMk cId="2815385639" sldId="515"/>
        </pc:sldMkLst>
        <pc:spChg chg="mod">
          <ac:chgData name="Graham, Rodrigus K" userId="d9c64f95-3094-4b9a-b4f1-ea74df9009bd" providerId="ADAL" clId="{6BE1B8FF-F57B-4644-8383-B06B215318DB}" dt="2022-11-17T23:22:43.929" v="280" actId="207"/>
          <ac:spMkLst>
            <pc:docMk/>
            <pc:sldMk cId="2815385639" sldId="51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6:54.560" v="3949" actId="1036"/>
          <ac:spMkLst>
            <pc:docMk/>
            <pc:sldMk cId="2815385639" sldId="51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03.930" v="99" actId="26606"/>
          <ac:spMkLst>
            <pc:docMk/>
            <pc:sldMk cId="2815385639" sldId="51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03.930" v="99" actId="26606"/>
          <ac:picMkLst>
            <pc:docMk/>
            <pc:sldMk cId="2815385639" sldId="515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8:41.319" v="3279" actId="207"/>
        <pc:sldMkLst>
          <pc:docMk/>
          <pc:sldMk cId="1838229456" sldId="516"/>
        </pc:sldMkLst>
        <pc:spChg chg="mod">
          <ac:chgData name="Graham, Rodrigus K" userId="d9c64f95-3094-4b9a-b4f1-ea74df9009bd" providerId="ADAL" clId="{6BE1B8FF-F57B-4644-8383-B06B215318DB}" dt="2022-11-17T23:23:00.963" v="284" actId="207"/>
          <ac:spMkLst>
            <pc:docMk/>
            <pc:sldMk cId="1838229456" sldId="51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8:41.319" v="3279" actId="207"/>
          <ac:spMkLst>
            <pc:docMk/>
            <pc:sldMk cId="1838229456" sldId="51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07.687" v="100" actId="26606"/>
          <ac:spMkLst>
            <pc:docMk/>
            <pc:sldMk cId="1838229456" sldId="51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3:05:07.687" v="100" actId="26606"/>
          <ac:spMkLst>
            <pc:docMk/>
            <pc:sldMk cId="1838229456" sldId="51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3:05:07.687" v="100" actId="26606"/>
          <ac:spMkLst>
            <pc:docMk/>
            <pc:sldMk cId="1838229456" sldId="51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07.687" v="100" actId="26606"/>
          <ac:spMkLst>
            <pc:docMk/>
            <pc:sldMk cId="1838229456" sldId="51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07.687" v="100" actId="26606"/>
          <ac:spMkLst>
            <pc:docMk/>
            <pc:sldMk cId="1838229456" sldId="51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07.687" v="100" actId="26606"/>
          <ac:spMkLst>
            <pc:docMk/>
            <pc:sldMk cId="1838229456" sldId="51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07.687" v="100" actId="26606"/>
          <ac:grpSpMkLst>
            <pc:docMk/>
            <pc:sldMk cId="1838229456" sldId="51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07.687" v="100" actId="26606"/>
          <ac:picMkLst>
            <pc:docMk/>
            <pc:sldMk cId="1838229456" sldId="51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6:47.039" v="3936" actId="1036"/>
        <pc:sldMkLst>
          <pc:docMk/>
          <pc:sldMk cId="3461349025" sldId="517"/>
        </pc:sldMkLst>
        <pc:spChg chg="mod">
          <ac:chgData name="Graham, Rodrigus K" userId="d9c64f95-3094-4b9a-b4f1-ea74df9009bd" providerId="ADAL" clId="{6BE1B8FF-F57B-4644-8383-B06B215318DB}" dt="2022-11-17T23:23:20.396" v="288" actId="207"/>
          <ac:spMkLst>
            <pc:docMk/>
            <pc:sldMk cId="3461349025" sldId="51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6:47.039" v="3936" actId="1036"/>
          <ac:spMkLst>
            <pc:docMk/>
            <pc:sldMk cId="3461349025" sldId="51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13.765" v="101" actId="26606"/>
          <ac:spMkLst>
            <pc:docMk/>
            <pc:sldMk cId="3461349025" sldId="51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13.765" v="101" actId="26606"/>
          <ac:picMkLst>
            <pc:docMk/>
            <pc:sldMk cId="3461349025" sldId="51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8:57.945" v="3283" actId="207"/>
        <pc:sldMkLst>
          <pc:docMk/>
          <pc:sldMk cId="3263324227" sldId="518"/>
        </pc:sldMkLst>
        <pc:spChg chg="mod">
          <ac:chgData name="Graham, Rodrigus K" userId="d9c64f95-3094-4b9a-b4f1-ea74df9009bd" providerId="ADAL" clId="{6BE1B8FF-F57B-4644-8383-B06B215318DB}" dt="2022-11-17T23:23:35.211" v="292" actId="207"/>
          <ac:spMkLst>
            <pc:docMk/>
            <pc:sldMk cId="3263324227" sldId="51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8:57.945" v="3283" actId="207"/>
          <ac:spMkLst>
            <pc:docMk/>
            <pc:sldMk cId="3263324227" sldId="51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5:17.421" v="102" actId="26606"/>
          <ac:spMkLst>
            <pc:docMk/>
            <pc:sldMk cId="3263324227" sldId="51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17.421" v="102" actId="26606"/>
          <ac:spMkLst>
            <pc:docMk/>
            <pc:sldMk cId="3263324227" sldId="51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17.421" v="102" actId="26606"/>
          <ac:spMkLst>
            <pc:docMk/>
            <pc:sldMk cId="3263324227" sldId="51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17.421" v="102" actId="26606"/>
          <ac:spMkLst>
            <pc:docMk/>
            <pc:sldMk cId="3263324227" sldId="51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17.421" v="102" actId="26606"/>
          <ac:spMkLst>
            <pc:docMk/>
            <pc:sldMk cId="3263324227" sldId="51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17.421" v="102" actId="26606"/>
          <ac:spMkLst>
            <pc:docMk/>
            <pc:sldMk cId="3263324227" sldId="51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17.421" v="102" actId="26606"/>
          <ac:grpSpMkLst>
            <pc:docMk/>
            <pc:sldMk cId="3263324227" sldId="51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17.421" v="102" actId="26606"/>
          <ac:picMkLst>
            <pc:docMk/>
            <pc:sldMk cId="3263324227" sldId="51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6:38.717" v="3921" actId="1036"/>
        <pc:sldMkLst>
          <pc:docMk/>
          <pc:sldMk cId="1322961971" sldId="519"/>
        </pc:sldMkLst>
        <pc:spChg chg="mod">
          <ac:chgData name="Graham, Rodrigus K" userId="d9c64f95-3094-4b9a-b4f1-ea74df9009bd" providerId="ADAL" clId="{6BE1B8FF-F57B-4644-8383-B06B215318DB}" dt="2022-11-17T23:23:51.701" v="296" actId="207"/>
          <ac:spMkLst>
            <pc:docMk/>
            <pc:sldMk cId="1322961971" sldId="51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6:38.717" v="3921" actId="1036"/>
          <ac:spMkLst>
            <pc:docMk/>
            <pc:sldMk cId="1322961971" sldId="519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21.868" v="103" actId="26606"/>
          <ac:spMkLst>
            <pc:docMk/>
            <pc:sldMk cId="1322961971" sldId="519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21.868" v="103" actId="26606"/>
          <ac:picMkLst>
            <pc:docMk/>
            <pc:sldMk cId="1322961971" sldId="51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9:16.680" v="3287" actId="207"/>
        <pc:sldMkLst>
          <pc:docMk/>
          <pc:sldMk cId="810559493" sldId="520"/>
        </pc:sldMkLst>
        <pc:spChg chg="mod">
          <ac:chgData name="Graham, Rodrigus K" userId="d9c64f95-3094-4b9a-b4f1-ea74df9009bd" providerId="ADAL" clId="{6BE1B8FF-F57B-4644-8383-B06B215318DB}" dt="2022-11-17T23:24:13.075" v="300" actId="207"/>
          <ac:spMkLst>
            <pc:docMk/>
            <pc:sldMk cId="810559493" sldId="52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9:16.680" v="3287" actId="207"/>
          <ac:spMkLst>
            <pc:docMk/>
            <pc:sldMk cId="810559493" sldId="52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5:27.031" v="104" actId="26606"/>
          <ac:spMkLst>
            <pc:docMk/>
            <pc:sldMk cId="810559493" sldId="52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27.031" v="104" actId="26606"/>
          <ac:spMkLst>
            <pc:docMk/>
            <pc:sldMk cId="810559493" sldId="52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27.031" v="104" actId="26606"/>
          <ac:spMkLst>
            <pc:docMk/>
            <pc:sldMk cId="810559493" sldId="52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27.031" v="104" actId="26606"/>
          <ac:spMkLst>
            <pc:docMk/>
            <pc:sldMk cId="810559493" sldId="52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27.031" v="104" actId="26606"/>
          <ac:spMkLst>
            <pc:docMk/>
            <pc:sldMk cId="810559493" sldId="52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27.031" v="104" actId="26606"/>
          <ac:spMkLst>
            <pc:docMk/>
            <pc:sldMk cId="810559493" sldId="52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27.031" v="104" actId="26606"/>
          <ac:grpSpMkLst>
            <pc:docMk/>
            <pc:sldMk cId="810559493" sldId="52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27.031" v="104" actId="26606"/>
          <ac:picMkLst>
            <pc:docMk/>
            <pc:sldMk cId="810559493" sldId="52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6:25.956" v="3907" actId="1036"/>
        <pc:sldMkLst>
          <pc:docMk/>
          <pc:sldMk cId="3586206901" sldId="521"/>
        </pc:sldMkLst>
        <pc:spChg chg="mod">
          <ac:chgData name="Graham, Rodrigus K" userId="d9c64f95-3094-4b9a-b4f1-ea74df9009bd" providerId="ADAL" clId="{6BE1B8FF-F57B-4644-8383-B06B215318DB}" dt="2022-11-17T23:24:28.644" v="304" actId="207"/>
          <ac:spMkLst>
            <pc:docMk/>
            <pc:sldMk cId="3586206901" sldId="52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6:25.956" v="3907" actId="1036"/>
          <ac:spMkLst>
            <pc:docMk/>
            <pc:sldMk cId="3586206901" sldId="52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31.123" v="105" actId="26606"/>
          <ac:spMkLst>
            <pc:docMk/>
            <pc:sldMk cId="3586206901" sldId="52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31.123" v="105" actId="26606"/>
          <ac:picMkLst>
            <pc:docMk/>
            <pc:sldMk cId="3586206901" sldId="52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9:32.928" v="3291" actId="5793"/>
        <pc:sldMkLst>
          <pc:docMk/>
          <pc:sldMk cId="2901632809" sldId="522"/>
        </pc:sldMkLst>
        <pc:spChg chg="mod">
          <ac:chgData name="Graham, Rodrigus K" userId="d9c64f95-3094-4b9a-b4f1-ea74df9009bd" providerId="ADAL" clId="{6BE1B8FF-F57B-4644-8383-B06B215318DB}" dt="2022-11-17T23:24:46.002" v="308" actId="207"/>
          <ac:spMkLst>
            <pc:docMk/>
            <pc:sldMk cId="2901632809" sldId="52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9:32.928" v="3291" actId="5793"/>
          <ac:spMkLst>
            <pc:docMk/>
            <pc:sldMk cId="2901632809" sldId="52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5:35.499" v="106" actId="26606"/>
          <ac:spMkLst>
            <pc:docMk/>
            <pc:sldMk cId="2901632809" sldId="52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35.499" v="106" actId="26606"/>
          <ac:spMkLst>
            <pc:docMk/>
            <pc:sldMk cId="2901632809" sldId="52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35.499" v="106" actId="26606"/>
          <ac:spMkLst>
            <pc:docMk/>
            <pc:sldMk cId="2901632809" sldId="52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35.499" v="106" actId="26606"/>
          <ac:spMkLst>
            <pc:docMk/>
            <pc:sldMk cId="2901632809" sldId="52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35.499" v="106" actId="26606"/>
          <ac:spMkLst>
            <pc:docMk/>
            <pc:sldMk cId="2901632809" sldId="52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35.499" v="106" actId="26606"/>
          <ac:spMkLst>
            <pc:docMk/>
            <pc:sldMk cId="2901632809" sldId="52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35.499" v="106" actId="26606"/>
          <ac:grpSpMkLst>
            <pc:docMk/>
            <pc:sldMk cId="2901632809" sldId="52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35.499" v="106" actId="26606"/>
          <ac:picMkLst>
            <pc:docMk/>
            <pc:sldMk cId="2901632809" sldId="52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6:16.872" v="3891" actId="1036"/>
        <pc:sldMkLst>
          <pc:docMk/>
          <pc:sldMk cId="2446366770" sldId="523"/>
        </pc:sldMkLst>
        <pc:spChg chg="mod">
          <ac:chgData name="Graham, Rodrigus K" userId="d9c64f95-3094-4b9a-b4f1-ea74df9009bd" providerId="ADAL" clId="{6BE1B8FF-F57B-4644-8383-B06B215318DB}" dt="2022-11-17T23:25:03.659" v="312" actId="207"/>
          <ac:spMkLst>
            <pc:docMk/>
            <pc:sldMk cId="2446366770" sldId="52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6:16.872" v="3891" actId="1036"/>
          <ac:spMkLst>
            <pc:docMk/>
            <pc:sldMk cId="2446366770" sldId="52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39.424" v="107" actId="26606"/>
          <ac:spMkLst>
            <pc:docMk/>
            <pc:sldMk cId="2446366770" sldId="52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39.424" v="107" actId="26606"/>
          <ac:picMkLst>
            <pc:docMk/>
            <pc:sldMk cId="2446366770" sldId="52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09:50.868" v="3295" actId="207"/>
        <pc:sldMkLst>
          <pc:docMk/>
          <pc:sldMk cId="3422329377" sldId="524"/>
        </pc:sldMkLst>
        <pc:spChg chg="mod">
          <ac:chgData name="Graham, Rodrigus K" userId="d9c64f95-3094-4b9a-b4f1-ea74df9009bd" providerId="ADAL" clId="{6BE1B8FF-F57B-4644-8383-B06B215318DB}" dt="2022-11-17T23:25:21.251" v="316" actId="207"/>
          <ac:spMkLst>
            <pc:docMk/>
            <pc:sldMk cId="3422329377" sldId="52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09:50.868" v="3295" actId="207"/>
          <ac:spMkLst>
            <pc:docMk/>
            <pc:sldMk cId="3422329377" sldId="52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43.116" v="108" actId="26606"/>
          <ac:spMkLst>
            <pc:docMk/>
            <pc:sldMk cId="3422329377" sldId="52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43.116" v="108" actId="26606"/>
          <ac:spMkLst>
            <pc:docMk/>
            <pc:sldMk cId="3422329377" sldId="52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43.116" v="108" actId="26606"/>
          <ac:spMkLst>
            <pc:docMk/>
            <pc:sldMk cId="3422329377" sldId="52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43.116" v="108" actId="26606"/>
          <ac:spMkLst>
            <pc:docMk/>
            <pc:sldMk cId="3422329377" sldId="52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43.116" v="108" actId="26606"/>
          <ac:spMkLst>
            <pc:docMk/>
            <pc:sldMk cId="3422329377" sldId="52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43.116" v="108" actId="26606"/>
          <ac:spMkLst>
            <pc:docMk/>
            <pc:sldMk cId="3422329377" sldId="52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43.116" v="108" actId="26606"/>
          <ac:grpSpMkLst>
            <pc:docMk/>
            <pc:sldMk cId="3422329377" sldId="52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43.116" v="108" actId="26606"/>
          <ac:picMkLst>
            <pc:docMk/>
            <pc:sldMk cId="3422329377" sldId="52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6:00.147" v="3870" actId="1036"/>
        <pc:sldMkLst>
          <pc:docMk/>
          <pc:sldMk cId="3866702299" sldId="525"/>
        </pc:sldMkLst>
        <pc:spChg chg="mod">
          <ac:chgData name="Graham, Rodrigus K" userId="d9c64f95-3094-4b9a-b4f1-ea74df9009bd" providerId="ADAL" clId="{6BE1B8FF-F57B-4644-8383-B06B215318DB}" dt="2022-11-17T23:25:36.906" v="320" actId="207"/>
          <ac:spMkLst>
            <pc:docMk/>
            <pc:sldMk cId="3866702299" sldId="52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6:00.147" v="3870" actId="1036"/>
          <ac:spMkLst>
            <pc:docMk/>
            <pc:sldMk cId="3866702299" sldId="52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47.833" v="109" actId="26606"/>
          <ac:spMkLst>
            <pc:docMk/>
            <pc:sldMk cId="3866702299" sldId="52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47.833" v="109" actId="26606"/>
          <ac:picMkLst>
            <pc:docMk/>
            <pc:sldMk cId="3866702299" sldId="525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0:06.849" v="3299" actId="207"/>
        <pc:sldMkLst>
          <pc:docMk/>
          <pc:sldMk cId="3375588329" sldId="526"/>
        </pc:sldMkLst>
        <pc:spChg chg="mod">
          <ac:chgData name="Graham, Rodrigus K" userId="d9c64f95-3094-4b9a-b4f1-ea74df9009bd" providerId="ADAL" clId="{6BE1B8FF-F57B-4644-8383-B06B215318DB}" dt="2022-11-17T23:25:53.284" v="324" actId="207"/>
          <ac:spMkLst>
            <pc:docMk/>
            <pc:sldMk cId="3375588329" sldId="52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0:06.849" v="3299" actId="207"/>
          <ac:spMkLst>
            <pc:docMk/>
            <pc:sldMk cId="3375588329" sldId="52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52" v="110" actId="26606"/>
          <ac:spMkLst>
            <pc:docMk/>
            <pc:sldMk cId="3375588329" sldId="52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3:05:52" v="110" actId="26606"/>
          <ac:spMkLst>
            <pc:docMk/>
            <pc:sldMk cId="3375588329" sldId="52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3:05:52" v="110" actId="26606"/>
          <ac:spMkLst>
            <pc:docMk/>
            <pc:sldMk cId="3375588329" sldId="52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5:52" v="110" actId="26606"/>
          <ac:spMkLst>
            <pc:docMk/>
            <pc:sldMk cId="3375588329" sldId="52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5:52" v="110" actId="26606"/>
          <ac:spMkLst>
            <pc:docMk/>
            <pc:sldMk cId="3375588329" sldId="52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5:52" v="110" actId="26606"/>
          <ac:spMkLst>
            <pc:docMk/>
            <pc:sldMk cId="3375588329" sldId="52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5:52" v="110" actId="26606"/>
          <ac:grpSpMkLst>
            <pc:docMk/>
            <pc:sldMk cId="3375588329" sldId="52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5:52" v="110" actId="26606"/>
          <ac:picMkLst>
            <pc:docMk/>
            <pc:sldMk cId="3375588329" sldId="52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5:53.098" v="3858" actId="1035"/>
        <pc:sldMkLst>
          <pc:docMk/>
          <pc:sldMk cId="648981774" sldId="527"/>
        </pc:sldMkLst>
        <pc:spChg chg="mod">
          <ac:chgData name="Graham, Rodrigus K" userId="d9c64f95-3094-4b9a-b4f1-ea74df9009bd" providerId="ADAL" clId="{6BE1B8FF-F57B-4644-8383-B06B215318DB}" dt="2022-11-17T23:26:11.889" v="328" actId="207"/>
          <ac:spMkLst>
            <pc:docMk/>
            <pc:sldMk cId="648981774" sldId="52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5:53.098" v="3858" actId="1035"/>
          <ac:spMkLst>
            <pc:docMk/>
            <pc:sldMk cId="648981774" sldId="52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5:55.919" v="111" actId="26606"/>
          <ac:spMkLst>
            <pc:docMk/>
            <pc:sldMk cId="648981774" sldId="52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5:55.919" v="111" actId="26606"/>
          <ac:picMkLst>
            <pc:docMk/>
            <pc:sldMk cId="648981774" sldId="52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0:24.145" v="3303" actId="207"/>
        <pc:sldMkLst>
          <pc:docMk/>
          <pc:sldMk cId="914947879" sldId="528"/>
        </pc:sldMkLst>
        <pc:spChg chg="mod">
          <ac:chgData name="Graham, Rodrigus K" userId="d9c64f95-3094-4b9a-b4f1-ea74df9009bd" providerId="ADAL" clId="{6BE1B8FF-F57B-4644-8383-B06B215318DB}" dt="2022-11-17T23:26:27.543" v="332" actId="207"/>
          <ac:spMkLst>
            <pc:docMk/>
            <pc:sldMk cId="914947879" sldId="52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0:24.145" v="3303" actId="207"/>
          <ac:spMkLst>
            <pc:docMk/>
            <pc:sldMk cId="914947879" sldId="52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6:00.929" v="112" actId="26606"/>
          <ac:spMkLst>
            <pc:docMk/>
            <pc:sldMk cId="914947879" sldId="52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00.929" v="112" actId="26606"/>
          <ac:spMkLst>
            <pc:docMk/>
            <pc:sldMk cId="914947879" sldId="52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00.929" v="112" actId="26606"/>
          <ac:spMkLst>
            <pc:docMk/>
            <pc:sldMk cId="914947879" sldId="52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6:00.929" v="112" actId="26606"/>
          <ac:spMkLst>
            <pc:docMk/>
            <pc:sldMk cId="914947879" sldId="52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6:00.929" v="112" actId="26606"/>
          <ac:spMkLst>
            <pc:docMk/>
            <pc:sldMk cId="914947879" sldId="52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6:00.929" v="112" actId="26606"/>
          <ac:spMkLst>
            <pc:docMk/>
            <pc:sldMk cId="914947879" sldId="52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6:00.929" v="112" actId="26606"/>
          <ac:grpSpMkLst>
            <pc:docMk/>
            <pc:sldMk cId="914947879" sldId="52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6:00.929" v="112" actId="26606"/>
          <ac:picMkLst>
            <pc:docMk/>
            <pc:sldMk cId="914947879" sldId="52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5:44.944" v="3841" actId="1036"/>
        <pc:sldMkLst>
          <pc:docMk/>
          <pc:sldMk cId="1153424575" sldId="529"/>
        </pc:sldMkLst>
        <pc:spChg chg="mod">
          <ac:chgData name="Graham, Rodrigus K" userId="d9c64f95-3094-4b9a-b4f1-ea74df9009bd" providerId="ADAL" clId="{6BE1B8FF-F57B-4644-8383-B06B215318DB}" dt="2022-11-17T23:26:46.113" v="336" actId="207"/>
          <ac:spMkLst>
            <pc:docMk/>
            <pc:sldMk cId="1153424575" sldId="52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5:44.944" v="3841" actId="1036"/>
          <ac:spMkLst>
            <pc:docMk/>
            <pc:sldMk cId="1153424575" sldId="529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6:04.557" v="113" actId="26606"/>
          <ac:spMkLst>
            <pc:docMk/>
            <pc:sldMk cId="1153424575" sldId="529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6:04.557" v="113" actId="26606"/>
          <ac:picMkLst>
            <pc:docMk/>
            <pc:sldMk cId="1153424575" sldId="52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0:43.609" v="3307" actId="5793"/>
        <pc:sldMkLst>
          <pc:docMk/>
          <pc:sldMk cId="2760506134" sldId="530"/>
        </pc:sldMkLst>
        <pc:spChg chg="mod">
          <ac:chgData name="Graham, Rodrigus K" userId="d9c64f95-3094-4b9a-b4f1-ea74df9009bd" providerId="ADAL" clId="{6BE1B8FF-F57B-4644-8383-B06B215318DB}" dt="2022-11-17T23:27:03.661" v="340" actId="207"/>
          <ac:spMkLst>
            <pc:docMk/>
            <pc:sldMk cId="2760506134" sldId="53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0:43.609" v="3307" actId="5793"/>
          <ac:spMkLst>
            <pc:docMk/>
            <pc:sldMk cId="2760506134" sldId="53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6:10.826" v="114" actId="26606"/>
          <ac:spMkLst>
            <pc:docMk/>
            <pc:sldMk cId="2760506134" sldId="53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10.826" v="114" actId="26606"/>
          <ac:spMkLst>
            <pc:docMk/>
            <pc:sldMk cId="2760506134" sldId="53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10.826" v="114" actId="26606"/>
          <ac:spMkLst>
            <pc:docMk/>
            <pc:sldMk cId="2760506134" sldId="53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6:10.826" v="114" actId="26606"/>
          <ac:spMkLst>
            <pc:docMk/>
            <pc:sldMk cId="2760506134" sldId="53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6:10.826" v="114" actId="26606"/>
          <ac:spMkLst>
            <pc:docMk/>
            <pc:sldMk cId="2760506134" sldId="53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6:10.826" v="114" actId="26606"/>
          <ac:spMkLst>
            <pc:docMk/>
            <pc:sldMk cId="2760506134" sldId="53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6:10.826" v="114" actId="26606"/>
          <ac:grpSpMkLst>
            <pc:docMk/>
            <pc:sldMk cId="2760506134" sldId="53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6:10.826" v="114" actId="26606"/>
          <ac:picMkLst>
            <pc:docMk/>
            <pc:sldMk cId="2760506134" sldId="53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5:36.193" v="3824" actId="1036"/>
        <pc:sldMkLst>
          <pc:docMk/>
          <pc:sldMk cId="1832359833" sldId="531"/>
        </pc:sldMkLst>
        <pc:spChg chg="mod">
          <ac:chgData name="Graham, Rodrigus K" userId="d9c64f95-3094-4b9a-b4f1-ea74df9009bd" providerId="ADAL" clId="{6BE1B8FF-F57B-4644-8383-B06B215318DB}" dt="2022-11-17T23:27:23.847" v="344" actId="207"/>
          <ac:spMkLst>
            <pc:docMk/>
            <pc:sldMk cId="1832359833" sldId="53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5:36.193" v="3824" actId="1036"/>
          <ac:spMkLst>
            <pc:docMk/>
            <pc:sldMk cId="1832359833" sldId="53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6:14.839" v="115" actId="26606"/>
          <ac:spMkLst>
            <pc:docMk/>
            <pc:sldMk cId="1832359833" sldId="53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6:14.839" v="115" actId="26606"/>
          <ac:picMkLst>
            <pc:docMk/>
            <pc:sldMk cId="1832359833" sldId="53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0:59.180" v="3311" actId="5793"/>
        <pc:sldMkLst>
          <pc:docMk/>
          <pc:sldMk cId="4271771523" sldId="532"/>
        </pc:sldMkLst>
        <pc:spChg chg="mod">
          <ac:chgData name="Graham, Rodrigus K" userId="d9c64f95-3094-4b9a-b4f1-ea74df9009bd" providerId="ADAL" clId="{6BE1B8FF-F57B-4644-8383-B06B215318DB}" dt="2022-11-17T23:27:41.096" v="348" actId="207"/>
          <ac:spMkLst>
            <pc:docMk/>
            <pc:sldMk cId="4271771523" sldId="53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0:59.180" v="3311" actId="5793"/>
          <ac:spMkLst>
            <pc:docMk/>
            <pc:sldMk cId="4271771523" sldId="53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6:39.918" v="116" actId="26606"/>
          <ac:spMkLst>
            <pc:docMk/>
            <pc:sldMk cId="4271771523" sldId="53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39.918" v="116" actId="26606"/>
          <ac:spMkLst>
            <pc:docMk/>
            <pc:sldMk cId="4271771523" sldId="53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39.918" v="116" actId="26606"/>
          <ac:spMkLst>
            <pc:docMk/>
            <pc:sldMk cId="4271771523" sldId="53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6:39.918" v="116" actId="26606"/>
          <ac:spMkLst>
            <pc:docMk/>
            <pc:sldMk cId="4271771523" sldId="53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6:39.918" v="116" actId="26606"/>
          <ac:spMkLst>
            <pc:docMk/>
            <pc:sldMk cId="4271771523" sldId="53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6:39.918" v="116" actId="26606"/>
          <ac:spMkLst>
            <pc:docMk/>
            <pc:sldMk cId="4271771523" sldId="53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6:39.918" v="116" actId="26606"/>
          <ac:grpSpMkLst>
            <pc:docMk/>
            <pc:sldMk cId="4271771523" sldId="53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6:39.918" v="116" actId="26606"/>
          <ac:picMkLst>
            <pc:docMk/>
            <pc:sldMk cId="4271771523" sldId="53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5:27.299" v="3809" actId="1035"/>
        <pc:sldMkLst>
          <pc:docMk/>
          <pc:sldMk cId="4289824348" sldId="533"/>
        </pc:sldMkLst>
        <pc:spChg chg="mod">
          <ac:chgData name="Graham, Rodrigus K" userId="d9c64f95-3094-4b9a-b4f1-ea74df9009bd" providerId="ADAL" clId="{6BE1B8FF-F57B-4644-8383-B06B215318DB}" dt="2022-11-17T23:27:55.842" v="352" actId="207"/>
          <ac:spMkLst>
            <pc:docMk/>
            <pc:sldMk cId="4289824348" sldId="53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5:27.299" v="3809" actId="1035"/>
          <ac:spMkLst>
            <pc:docMk/>
            <pc:sldMk cId="4289824348" sldId="53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6:45.863" v="117" actId="26606"/>
          <ac:spMkLst>
            <pc:docMk/>
            <pc:sldMk cId="4289824348" sldId="53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6:45.863" v="117" actId="26606"/>
          <ac:picMkLst>
            <pc:docMk/>
            <pc:sldMk cId="4289824348" sldId="53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1:14.593" v="3315" actId="5793"/>
        <pc:sldMkLst>
          <pc:docMk/>
          <pc:sldMk cId="3324702711" sldId="534"/>
        </pc:sldMkLst>
        <pc:spChg chg="mod">
          <ac:chgData name="Graham, Rodrigus K" userId="d9c64f95-3094-4b9a-b4f1-ea74df9009bd" providerId="ADAL" clId="{6BE1B8FF-F57B-4644-8383-B06B215318DB}" dt="2022-11-17T23:28:16.725" v="356" actId="207"/>
          <ac:spMkLst>
            <pc:docMk/>
            <pc:sldMk cId="3324702711" sldId="53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1:14.593" v="3315" actId="5793"/>
          <ac:spMkLst>
            <pc:docMk/>
            <pc:sldMk cId="3324702711" sldId="53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6:49.823" v="118" actId="26606"/>
          <ac:spMkLst>
            <pc:docMk/>
            <pc:sldMk cId="3324702711" sldId="53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49.823" v="118" actId="26606"/>
          <ac:spMkLst>
            <pc:docMk/>
            <pc:sldMk cId="3324702711" sldId="53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49.823" v="118" actId="26606"/>
          <ac:spMkLst>
            <pc:docMk/>
            <pc:sldMk cId="3324702711" sldId="53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6:49.823" v="118" actId="26606"/>
          <ac:spMkLst>
            <pc:docMk/>
            <pc:sldMk cId="3324702711" sldId="53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6:49.823" v="118" actId="26606"/>
          <ac:spMkLst>
            <pc:docMk/>
            <pc:sldMk cId="3324702711" sldId="53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6:49.823" v="118" actId="26606"/>
          <ac:spMkLst>
            <pc:docMk/>
            <pc:sldMk cId="3324702711" sldId="53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6:49.823" v="118" actId="26606"/>
          <ac:grpSpMkLst>
            <pc:docMk/>
            <pc:sldMk cId="3324702711" sldId="53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6:49.823" v="118" actId="26606"/>
          <ac:picMkLst>
            <pc:docMk/>
            <pc:sldMk cId="3324702711" sldId="53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2-01T18:58:41.412" v="4504" actId="20577"/>
        <pc:sldMkLst>
          <pc:docMk/>
          <pc:sldMk cId="1703875756" sldId="535"/>
        </pc:sldMkLst>
        <pc:spChg chg="mod">
          <ac:chgData name="Graham, Rodrigus K" userId="d9c64f95-3094-4b9a-b4f1-ea74df9009bd" providerId="ADAL" clId="{6BE1B8FF-F57B-4644-8383-B06B215318DB}" dt="2022-11-17T23:28:32.875" v="360" actId="207"/>
          <ac:spMkLst>
            <pc:docMk/>
            <pc:sldMk cId="1703875756" sldId="53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2-01T18:58:41.412" v="4504" actId="20577"/>
          <ac:spMkLst>
            <pc:docMk/>
            <pc:sldMk cId="1703875756" sldId="53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6:54.881" v="119" actId="26606"/>
          <ac:spMkLst>
            <pc:docMk/>
            <pc:sldMk cId="1703875756" sldId="53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6:54.881" v="119" actId="26606"/>
          <ac:picMkLst>
            <pc:docMk/>
            <pc:sldMk cId="1703875756" sldId="535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1:35.920" v="3319" actId="5793"/>
        <pc:sldMkLst>
          <pc:docMk/>
          <pc:sldMk cId="1257445434" sldId="536"/>
        </pc:sldMkLst>
        <pc:spChg chg="mod">
          <ac:chgData name="Graham, Rodrigus K" userId="d9c64f95-3094-4b9a-b4f1-ea74df9009bd" providerId="ADAL" clId="{6BE1B8FF-F57B-4644-8383-B06B215318DB}" dt="2022-11-17T23:28:54.964" v="364" actId="207"/>
          <ac:spMkLst>
            <pc:docMk/>
            <pc:sldMk cId="1257445434" sldId="53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1:35.920" v="3319" actId="5793"/>
          <ac:spMkLst>
            <pc:docMk/>
            <pc:sldMk cId="1257445434" sldId="53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6:58.399" v="120" actId="26606"/>
          <ac:spMkLst>
            <pc:docMk/>
            <pc:sldMk cId="1257445434" sldId="53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3:06:58.399" v="120" actId="26606"/>
          <ac:spMkLst>
            <pc:docMk/>
            <pc:sldMk cId="1257445434" sldId="53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3:06:58.399" v="120" actId="26606"/>
          <ac:spMkLst>
            <pc:docMk/>
            <pc:sldMk cId="1257445434" sldId="53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6:58.399" v="120" actId="26606"/>
          <ac:spMkLst>
            <pc:docMk/>
            <pc:sldMk cId="1257445434" sldId="53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6:58.399" v="120" actId="26606"/>
          <ac:spMkLst>
            <pc:docMk/>
            <pc:sldMk cId="1257445434" sldId="53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6:58.399" v="120" actId="26606"/>
          <ac:spMkLst>
            <pc:docMk/>
            <pc:sldMk cId="1257445434" sldId="53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6:58.399" v="120" actId="26606"/>
          <ac:grpSpMkLst>
            <pc:docMk/>
            <pc:sldMk cId="1257445434" sldId="53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6:58.399" v="120" actId="26606"/>
          <ac:picMkLst>
            <pc:docMk/>
            <pc:sldMk cId="1257445434" sldId="53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5:09.754" v="3780" actId="1036"/>
        <pc:sldMkLst>
          <pc:docMk/>
          <pc:sldMk cId="1765710865" sldId="537"/>
        </pc:sldMkLst>
        <pc:spChg chg="mod">
          <ac:chgData name="Graham, Rodrigus K" userId="d9c64f95-3094-4b9a-b4f1-ea74df9009bd" providerId="ADAL" clId="{6BE1B8FF-F57B-4644-8383-B06B215318DB}" dt="2022-11-17T23:29:12.420" v="368" actId="207"/>
          <ac:spMkLst>
            <pc:docMk/>
            <pc:sldMk cId="1765710865" sldId="53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5:09.754" v="3780" actId="1036"/>
          <ac:spMkLst>
            <pc:docMk/>
            <pc:sldMk cId="1765710865" sldId="53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02.815" v="121" actId="26606"/>
          <ac:spMkLst>
            <pc:docMk/>
            <pc:sldMk cId="1765710865" sldId="53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02.815" v="121" actId="26606"/>
          <ac:picMkLst>
            <pc:docMk/>
            <pc:sldMk cId="1765710865" sldId="53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1:54.411" v="3323" actId="5793"/>
        <pc:sldMkLst>
          <pc:docMk/>
          <pc:sldMk cId="1139063319" sldId="538"/>
        </pc:sldMkLst>
        <pc:spChg chg="mod">
          <ac:chgData name="Graham, Rodrigus K" userId="d9c64f95-3094-4b9a-b4f1-ea74df9009bd" providerId="ADAL" clId="{6BE1B8FF-F57B-4644-8383-B06B215318DB}" dt="2022-11-17T23:29:52.455" v="372" actId="207"/>
          <ac:spMkLst>
            <pc:docMk/>
            <pc:sldMk cId="1139063319" sldId="53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1:54.411" v="3323" actId="5793"/>
          <ac:spMkLst>
            <pc:docMk/>
            <pc:sldMk cId="1139063319" sldId="53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06.125" v="122" actId="26606"/>
          <ac:spMkLst>
            <pc:docMk/>
            <pc:sldMk cId="1139063319" sldId="53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06.125" v="122" actId="26606"/>
          <ac:spMkLst>
            <pc:docMk/>
            <pc:sldMk cId="1139063319" sldId="53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06.125" v="122" actId="26606"/>
          <ac:spMkLst>
            <pc:docMk/>
            <pc:sldMk cId="1139063319" sldId="53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7:06.125" v="122" actId="26606"/>
          <ac:spMkLst>
            <pc:docMk/>
            <pc:sldMk cId="1139063319" sldId="53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7:06.125" v="122" actId="26606"/>
          <ac:spMkLst>
            <pc:docMk/>
            <pc:sldMk cId="1139063319" sldId="53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7:06.125" v="122" actId="26606"/>
          <ac:spMkLst>
            <pc:docMk/>
            <pc:sldMk cId="1139063319" sldId="53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7:06.125" v="122" actId="26606"/>
          <ac:grpSpMkLst>
            <pc:docMk/>
            <pc:sldMk cId="1139063319" sldId="53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7:06.125" v="122" actId="26606"/>
          <ac:picMkLst>
            <pc:docMk/>
            <pc:sldMk cId="1139063319" sldId="53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5:02.678" v="3765" actId="1036"/>
        <pc:sldMkLst>
          <pc:docMk/>
          <pc:sldMk cId="1381017856" sldId="539"/>
        </pc:sldMkLst>
        <pc:spChg chg="mod">
          <ac:chgData name="Graham, Rodrigus K" userId="d9c64f95-3094-4b9a-b4f1-ea74df9009bd" providerId="ADAL" clId="{6BE1B8FF-F57B-4644-8383-B06B215318DB}" dt="2022-11-17T23:30:13.110" v="376" actId="207"/>
          <ac:spMkLst>
            <pc:docMk/>
            <pc:sldMk cId="1381017856" sldId="53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5:02.678" v="3765" actId="1036"/>
          <ac:spMkLst>
            <pc:docMk/>
            <pc:sldMk cId="1381017856" sldId="539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12.679" v="123" actId="26606"/>
          <ac:spMkLst>
            <pc:docMk/>
            <pc:sldMk cId="1381017856" sldId="539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12.679" v="123" actId="26606"/>
          <ac:picMkLst>
            <pc:docMk/>
            <pc:sldMk cId="1381017856" sldId="53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2:13.752" v="3327" actId="207"/>
        <pc:sldMkLst>
          <pc:docMk/>
          <pc:sldMk cId="1973730966" sldId="540"/>
        </pc:sldMkLst>
        <pc:spChg chg="mod">
          <ac:chgData name="Graham, Rodrigus K" userId="d9c64f95-3094-4b9a-b4f1-ea74df9009bd" providerId="ADAL" clId="{6BE1B8FF-F57B-4644-8383-B06B215318DB}" dt="2022-11-17T23:30:31.890" v="380" actId="207"/>
          <ac:spMkLst>
            <pc:docMk/>
            <pc:sldMk cId="1973730966" sldId="54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2:13.752" v="3327" actId="207"/>
          <ac:spMkLst>
            <pc:docMk/>
            <pc:sldMk cId="1973730966" sldId="54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19.784" v="124" actId="26606"/>
          <ac:spMkLst>
            <pc:docMk/>
            <pc:sldMk cId="1973730966" sldId="54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19.784" v="124" actId="26606"/>
          <ac:spMkLst>
            <pc:docMk/>
            <pc:sldMk cId="1973730966" sldId="54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19.784" v="124" actId="26606"/>
          <ac:spMkLst>
            <pc:docMk/>
            <pc:sldMk cId="1973730966" sldId="54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7:19.784" v="124" actId="26606"/>
          <ac:spMkLst>
            <pc:docMk/>
            <pc:sldMk cId="1973730966" sldId="54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7:19.784" v="124" actId="26606"/>
          <ac:spMkLst>
            <pc:docMk/>
            <pc:sldMk cId="1973730966" sldId="54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7:19.784" v="124" actId="26606"/>
          <ac:spMkLst>
            <pc:docMk/>
            <pc:sldMk cId="1973730966" sldId="54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7:19.784" v="124" actId="26606"/>
          <ac:grpSpMkLst>
            <pc:docMk/>
            <pc:sldMk cId="1973730966" sldId="54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7:19.784" v="124" actId="26606"/>
          <ac:picMkLst>
            <pc:docMk/>
            <pc:sldMk cId="1973730966" sldId="54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0:40.879" v="3537" actId="1036"/>
        <pc:sldMkLst>
          <pc:docMk/>
          <pc:sldMk cId="582560178" sldId="541"/>
        </pc:sldMkLst>
        <pc:spChg chg="mod">
          <ac:chgData name="Graham, Rodrigus K" userId="d9c64f95-3094-4b9a-b4f1-ea74df9009bd" providerId="ADAL" clId="{6BE1B8FF-F57B-4644-8383-B06B215318DB}" dt="2022-11-17T23:30:49.990" v="384" actId="207"/>
          <ac:spMkLst>
            <pc:docMk/>
            <pc:sldMk cId="582560178" sldId="54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0:40.879" v="3537" actId="1036"/>
          <ac:spMkLst>
            <pc:docMk/>
            <pc:sldMk cId="582560178" sldId="54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23.742" v="125" actId="26606"/>
          <ac:spMkLst>
            <pc:docMk/>
            <pc:sldMk cId="582560178" sldId="54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23.742" v="125" actId="26606"/>
          <ac:picMkLst>
            <pc:docMk/>
            <pc:sldMk cId="582560178" sldId="54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3:45.056" v="3332" actId="207"/>
        <pc:sldMkLst>
          <pc:docMk/>
          <pc:sldMk cId="254763904" sldId="542"/>
        </pc:sldMkLst>
        <pc:spChg chg="mod">
          <ac:chgData name="Graham, Rodrigus K" userId="d9c64f95-3094-4b9a-b4f1-ea74df9009bd" providerId="ADAL" clId="{6BE1B8FF-F57B-4644-8383-B06B215318DB}" dt="2022-11-17T23:31:06.800" v="388" actId="207"/>
          <ac:spMkLst>
            <pc:docMk/>
            <pc:sldMk cId="254763904" sldId="54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3:45.056" v="3332" actId="207"/>
          <ac:spMkLst>
            <pc:docMk/>
            <pc:sldMk cId="254763904" sldId="54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27.176" v="126" actId="26606"/>
          <ac:spMkLst>
            <pc:docMk/>
            <pc:sldMk cId="254763904" sldId="54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27.176" v="126" actId="26606"/>
          <ac:spMkLst>
            <pc:docMk/>
            <pc:sldMk cId="254763904" sldId="54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27.176" v="126" actId="26606"/>
          <ac:spMkLst>
            <pc:docMk/>
            <pc:sldMk cId="254763904" sldId="54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7:27.176" v="126" actId="26606"/>
          <ac:spMkLst>
            <pc:docMk/>
            <pc:sldMk cId="254763904" sldId="54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7:27.176" v="126" actId="26606"/>
          <ac:spMkLst>
            <pc:docMk/>
            <pc:sldMk cId="254763904" sldId="54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7:27.176" v="126" actId="26606"/>
          <ac:spMkLst>
            <pc:docMk/>
            <pc:sldMk cId="254763904" sldId="54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7:27.176" v="126" actId="26606"/>
          <ac:grpSpMkLst>
            <pc:docMk/>
            <pc:sldMk cId="254763904" sldId="54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7:27.176" v="126" actId="26606"/>
          <ac:picMkLst>
            <pc:docMk/>
            <pc:sldMk cId="254763904" sldId="54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4:51.126" v="3752" actId="1036"/>
        <pc:sldMkLst>
          <pc:docMk/>
          <pc:sldMk cId="2567891352" sldId="543"/>
        </pc:sldMkLst>
        <pc:spChg chg="mod">
          <ac:chgData name="Graham, Rodrigus K" userId="d9c64f95-3094-4b9a-b4f1-ea74df9009bd" providerId="ADAL" clId="{6BE1B8FF-F57B-4644-8383-B06B215318DB}" dt="2022-11-17T23:31:24.102" v="392" actId="207"/>
          <ac:spMkLst>
            <pc:docMk/>
            <pc:sldMk cId="2567891352" sldId="54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4:51.126" v="3752" actId="1036"/>
          <ac:spMkLst>
            <pc:docMk/>
            <pc:sldMk cId="2567891352" sldId="54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30.650" v="127" actId="26606"/>
          <ac:spMkLst>
            <pc:docMk/>
            <pc:sldMk cId="2567891352" sldId="54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30.650" v="127" actId="26606"/>
          <ac:picMkLst>
            <pc:docMk/>
            <pc:sldMk cId="2567891352" sldId="543"/>
            <ac:picMk id="5" creationId="{FA3A228F-2847-8680-13DC-FD4D58FE9DA6}"/>
          </ac:picMkLst>
        </pc:picChg>
      </pc:sldChg>
      <pc:sldChg chg="addSp delSp modSp mod ord">
        <pc:chgData name="Graham, Rodrigus K" userId="d9c64f95-3094-4b9a-b4f1-ea74df9009bd" providerId="ADAL" clId="{6BE1B8FF-F57B-4644-8383-B06B215318DB}" dt="2022-11-18T15:14:09.878" v="3340" actId="207"/>
        <pc:sldMkLst>
          <pc:docMk/>
          <pc:sldMk cId="1877476796" sldId="544"/>
        </pc:sldMkLst>
        <pc:spChg chg="mod">
          <ac:chgData name="Graham, Rodrigus K" userId="d9c64f95-3094-4b9a-b4f1-ea74df9009bd" providerId="ADAL" clId="{6BE1B8FF-F57B-4644-8383-B06B215318DB}" dt="2022-11-17T23:31:42.143" v="396" actId="207"/>
          <ac:spMkLst>
            <pc:docMk/>
            <pc:sldMk cId="1877476796" sldId="54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4:09.878" v="3340" actId="207"/>
          <ac:spMkLst>
            <pc:docMk/>
            <pc:sldMk cId="1877476796" sldId="54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7:34.400" v="128" actId="26606"/>
          <ac:spMkLst>
            <pc:docMk/>
            <pc:sldMk cId="1877476796" sldId="54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34.400" v="128" actId="26606"/>
          <ac:spMkLst>
            <pc:docMk/>
            <pc:sldMk cId="1877476796" sldId="54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34.400" v="128" actId="26606"/>
          <ac:spMkLst>
            <pc:docMk/>
            <pc:sldMk cId="1877476796" sldId="54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7:34.400" v="128" actId="26606"/>
          <ac:spMkLst>
            <pc:docMk/>
            <pc:sldMk cId="1877476796" sldId="54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7:34.400" v="128" actId="26606"/>
          <ac:spMkLst>
            <pc:docMk/>
            <pc:sldMk cId="1877476796" sldId="54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7:34.400" v="128" actId="26606"/>
          <ac:spMkLst>
            <pc:docMk/>
            <pc:sldMk cId="1877476796" sldId="54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7:34.400" v="128" actId="26606"/>
          <ac:grpSpMkLst>
            <pc:docMk/>
            <pc:sldMk cId="1877476796" sldId="544"/>
            <ac:grpSpMk id="16" creationId="{1DE889C7-FAD6-4397-98E2-05D503484459}"/>
          </ac:grpSpMkLst>
        </pc:grpChg>
        <pc:graphicFrameChg chg="add del modGraphic">
          <ac:chgData name="Graham, Rodrigus K" userId="d9c64f95-3094-4b9a-b4f1-ea74df9009bd" providerId="ADAL" clId="{6BE1B8FF-F57B-4644-8383-B06B215318DB}" dt="2022-11-18T15:14:01.525" v="3338" actId="27309"/>
          <ac:graphicFrameMkLst>
            <pc:docMk/>
            <pc:sldMk cId="1877476796" sldId="544"/>
            <ac:graphicFrameMk id="4" creationId="{BC4011BE-D89F-9E17-5D9A-53E2EA6AE45C}"/>
          </ac:graphicFrameMkLst>
        </pc:graphicFrameChg>
        <pc:picChg chg="mod">
          <ac:chgData name="Graham, Rodrigus K" userId="d9c64f95-3094-4b9a-b4f1-ea74df9009bd" providerId="ADAL" clId="{6BE1B8FF-F57B-4644-8383-B06B215318DB}" dt="2022-11-17T23:07:34.400" v="128" actId="26606"/>
          <ac:picMkLst>
            <pc:docMk/>
            <pc:sldMk cId="1877476796" sldId="54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4:41.504" v="3735" actId="1036"/>
        <pc:sldMkLst>
          <pc:docMk/>
          <pc:sldMk cId="763203216" sldId="545"/>
        </pc:sldMkLst>
        <pc:spChg chg="mod">
          <ac:chgData name="Graham, Rodrigus K" userId="d9c64f95-3094-4b9a-b4f1-ea74df9009bd" providerId="ADAL" clId="{6BE1B8FF-F57B-4644-8383-B06B215318DB}" dt="2022-11-17T23:31:58.709" v="400" actId="207"/>
          <ac:spMkLst>
            <pc:docMk/>
            <pc:sldMk cId="763203216" sldId="54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4:41.504" v="3735" actId="1036"/>
          <ac:spMkLst>
            <pc:docMk/>
            <pc:sldMk cId="763203216" sldId="54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39.909" v="129" actId="26606"/>
          <ac:spMkLst>
            <pc:docMk/>
            <pc:sldMk cId="763203216" sldId="54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39.909" v="129" actId="26606"/>
          <ac:picMkLst>
            <pc:docMk/>
            <pc:sldMk cId="763203216" sldId="545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4:30.082" v="3344" actId="207"/>
        <pc:sldMkLst>
          <pc:docMk/>
          <pc:sldMk cId="2855650091" sldId="546"/>
        </pc:sldMkLst>
        <pc:spChg chg="mod">
          <ac:chgData name="Graham, Rodrigus K" userId="d9c64f95-3094-4b9a-b4f1-ea74df9009bd" providerId="ADAL" clId="{6BE1B8FF-F57B-4644-8383-B06B215318DB}" dt="2022-11-17T23:32:14.351" v="404" actId="207"/>
          <ac:spMkLst>
            <pc:docMk/>
            <pc:sldMk cId="2855650091" sldId="54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4:30.082" v="3344" actId="207"/>
          <ac:spMkLst>
            <pc:docMk/>
            <pc:sldMk cId="2855650091" sldId="54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7:43.859" v="130" actId="26606"/>
          <ac:spMkLst>
            <pc:docMk/>
            <pc:sldMk cId="2855650091" sldId="54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3:07:43.859" v="130" actId="26606"/>
          <ac:spMkLst>
            <pc:docMk/>
            <pc:sldMk cId="2855650091" sldId="54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3:07:43.859" v="130" actId="26606"/>
          <ac:spMkLst>
            <pc:docMk/>
            <pc:sldMk cId="2855650091" sldId="54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7:43.859" v="130" actId="26606"/>
          <ac:spMkLst>
            <pc:docMk/>
            <pc:sldMk cId="2855650091" sldId="54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7:43.859" v="130" actId="26606"/>
          <ac:spMkLst>
            <pc:docMk/>
            <pc:sldMk cId="2855650091" sldId="54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7:43.859" v="130" actId="26606"/>
          <ac:spMkLst>
            <pc:docMk/>
            <pc:sldMk cId="2855650091" sldId="54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7:43.859" v="130" actId="26606"/>
          <ac:grpSpMkLst>
            <pc:docMk/>
            <pc:sldMk cId="2855650091" sldId="54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7:43.859" v="130" actId="26606"/>
          <ac:picMkLst>
            <pc:docMk/>
            <pc:sldMk cId="2855650091" sldId="54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4:32.765" v="3716" actId="1036"/>
        <pc:sldMkLst>
          <pc:docMk/>
          <pc:sldMk cId="3868338711" sldId="547"/>
        </pc:sldMkLst>
        <pc:spChg chg="mod">
          <ac:chgData name="Graham, Rodrigus K" userId="d9c64f95-3094-4b9a-b4f1-ea74df9009bd" providerId="ADAL" clId="{6BE1B8FF-F57B-4644-8383-B06B215318DB}" dt="2022-11-17T23:32:30.548" v="408" actId="207"/>
          <ac:spMkLst>
            <pc:docMk/>
            <pc:sldMk cId="3868338711" sldId="54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4:32.765" v="3716" actId="1036"/>
          <ac:spMkLst>
            <pc:docMk/>
            <pc:sldMk cId="3868338711" sldId="54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47.814" v="131" actId="26606"/>
          <ac:spMkLst>
            <pc:docMk/>
            <pc:sldMk cId="3868338711" sldId="54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47.814" v="131" actId="26606"/>
          <ac:picMkLst>
            <pc:docMk/>
            <pc:sldMk cId="3868338711" sldId="54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4:45.959" v="3348" actId="207"/>
        <pc:sldMkLst>
          <pc:docMk/>
          <pc:sldMk cId="3922257445" sldId="548"/>
        </pc:sldMkLst>
        <pc:spChg chg="mod">
          <ac:chgData name="Graham, Rodrigus K" userId="d9c64f95-3094-4b9a-b4f1-ea74df9009bd" providerId="ADAL" clId="{6BE1B8FF-F57B-4644-8383-B06B215318DB}" dt="2022-11-17T23:32:48.451" v="412" actId="207"/>
          <ac:spMkLst>
            <pc:docMk/>
            <pc:sldMk cId="3922257445" sldId="54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4:45.959" v="3348" actId="207"/>
          <ac:spMkLst>
            <pc:docMk/>
            <pc:sldMk cId="3922257445" sldId="54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52.852" v="132" actId="26606"/>
          <ac:spMkLst>
            <pc:docMk/>
            <pc:sldMk cId="3922257445" sldId="54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52.852" v="132" actId="26606"/>
          <ac:spMkLst>
            <pc:docMk/>
            <pc:sldMk cId="3922257445" sldId="54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52.852" v="132" actId="26606"/>
          <ac:spMkLst>
            <pc:docMk/>
            <pc:sldMk cId="3922257445" sldId="54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7:52.852" v="132" actId="26606"/>
          <ac:spMkLst>
            <pc:docMk/>
            <pc:sldMk cId="3922257445" sldId="54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7:52.852" v="132" actId="26606"/>
          <ac:spMkLst>
            <pc:docMk/>
            <pc:sldMk cId="3922257445" sldId="54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7:52.852" v="132" actId="26606"/>
          <ac:spMkLst>
            <pc:docMk/>
            <pc:sldMk cId="3922257445" sldId="54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7:52.852" v="132" actId="26606"/>
          <ac:grpSpMkLst>
            <pc:docMk/>
            <pc:sldMk cId="3922257445" sldId="54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7:52.852" v="132" actId="26606"/>
          <ac:picMkLst>
            <pc:docMk/>
            <pc:sldMk cId="3922257445" sldId="54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4:24.541" v="3703" actId="1036"/>
        <pc:sldMkLst>
          <pc:docMk/>
          <pc:sldMk cId="2034236392" sldId="549"/>
        </pc:sldMkLst>
        <pc:spChg chg="mod">
          <ac:chgData name="Graham, Rodrigus K" userId="d9c64f95-3094-4b9a-b4f1-ea74df9009bd" providerId="ADAL" clId="{6BE1B8FF-F57B-4644-8383-B06B215318DB}" dt="2022-11-17T23:33:02.386" v="416" actId="207"/>
          <ac:spMkLst>
            <pc:docMk/>
            <pc:sldMk cId="2034236392" sldId="54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4:24.541" v="3703" actId="1036"/>
          <ac:spMkLst>
            <pc:docMk/>
            <pc:sldMk cId="2034236392" sldId="549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7:56.191" v="133" actId="26606"/>
          <ac:spMkLst>
            <pc:docMk/>
            <pc:sldMk cId="2034236392" sldId="549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7:56.191" v="133" actId="26606"/>
          <ac:picMkLst>
            <pc:docMk/>
            <pc:sldMk cId="2034236392" sldId="54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5:03.455" v="3352" actId="207"/>
        <pc:sldMkLst>
          <pc:docMk/>
          <pc:sldMk cId="3170727405" sldId="550"/>
        </pc:sldMkLst>
        <pc:spChg chg="mod">
          <ac:chgData name="Graham, Rodrigus K" userId="d9c64f95-3094-4b9a-b4f1-ea74df9009bd" providerId="ADAL" clId="{6BE1B8FF-F57B-4644-8383-B06B215318DB}" dt="2022-11-17T23:33:40.065" v="420" actId="207"/>
          <ac:spMkLst>
            <pc:docMk/>
            <pc:sldMk cId="3170727405" sldId="55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5:03.455" v="3352" actId="207"/>
          <ac:spMkLst>
            <pc:docMk/>
            <pc:sldMk cId="3170727405" sldId="55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03.711" v="134" actId="26606"/>
          <ac:spMkLst>
            <pc:docMk/>
            <pc:sldMk cId="3170727405" sldId="55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03.711" v="134" actId="26606"/>
          <ac:spMkLst>
            <pc:docMk/>
            <pc:sldMk cId="3170727405" sldId="55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03.711" v="134" actId="26606"/>
          <ac:spMkLst>
            <pc:docMk/>
            <pc:sldMk cId="3170727405" sldId="55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03.711" v="134" actId="26606"/>
          <ac:spMkLst>
            <pc:docMk/>
            <pc:sldMk cId="3170727405" sldId="55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03.711" v="134" actId="26606"/>
          <ac:spMkLst>
            <pc:docMk/>
            <pc:sldMk cId="3170727405" sldId="55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03.711" v="134" actId="26606"/>
          <ac:spMkLst>
            <pc:docMk/>
            <pc:sldMk cId="3170727405" sldId="55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03.711" v="134" actId="26606"/>
          <ac:grpSpMkLst>
            <pc:docMk/>
            <pc:sldMk cId="3170727405" sldId="55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03.711" v="134" actId="26606"/>
          <ac:picMkLst>
            <pc:docMk/>
            <pc:sldMk cId="3170727405" sldId="55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2-02T18:59:29.301" v="4505" actId="313"/>
        <pc:sldMkLst>
          <pc:docMk/>
          <pc:sldMk cId="1070753093" sldId="551"/>
        </pc:sldMkLst>
        <pc:spChg chg="mod">
          <ac:chgData name="Graham, Rodrigus K" userId="d9c64f95-3094-4b9a-b4f1-ea74df9009bd" providerId="ADAL" clId="{6BE1B8FF-F57B-4644-8383-B06B215318DB}" dt="2022-11-17T23:34:44.116" v="431" actId="27636"/>
          <ac:spMkLst>
            <pc:docMk/>
            <pc:sldMk cId="1070753093" sldId="55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2-02T18:59:29.301" v="4505" actId="313"/>
          <ac:spMkLst>
            <pc:docMk/>
            <pc:sldMk cId="1070753093" sldId="55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07.345" v="135" actId="26606"/>
          <ac:spMkLst>
            <pc:docMk/>
            <pc:sldMk cId="1070753093" sldId="55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07.345" v="135" actId="26606"/>
          <ac:picMkLst>
            <pc:docMk/>
            <pc:sldMk cId="1070753093" sldId="55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5:18.730" v="3356" actId="207"/>
        <pc:sldMkLst>
          <pc:docMk/>
          <pc:sldMk cId="1754521903" sldId="552"/>
        </pc:sldMkLst>
        <pc:spChg chg="mod">
          <ac:chgData name="Graham, Rodrigus K" userId="d9c64f95-3094-4b9a-b4f1-ea74df9009bd" providerId="ADAL" clId="{6BE1B8FF-F57B-4644-8383-B06B215318DB}" dt="2022-11-17T23:34:51.756" v="432" actId="113"/>
          <ac:spMkLst>
            <pc:docMk/>
            <pc:sldMk cId="1754521903" sldId="55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5:18.730" v="3356" actId="207"/>
          <ac:spMkLst>
            <pc:docMk/>
            <pc:sldMk cId="1754521903" sldId="55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10.783" v="136" actId="26606"/>
          <ac:spMkLst>
            <pc:docMk/>
            <pc:sldMk cId="1754521903" sldId="55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10.783" v="136" actId="26606"/>
          <ac:spMkLst>
            <pc:docMk/>
            <pc:sldMk cId="1754521903" sldId="55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10.783" v="136" actId="26606"/>
          <ac:spMkLst>
            <pc:docMk/>
            <pc:sldMk cId="1754521903" sldId="55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10.783" v="136" actId="26606"/>
          <ac:spMkLst>
            <pc:docMk/>
            <pc:sldMk cId="1754521903" sldId="55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10.783" v="136" actId="26606"/>
          <ac:spMkLst>
            <pc:docMk/>
            <pc:sldMk cId="1754521903" sldId="55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10.783" v="136" actId="26606"/>
          <ac:spMkLst>
            <pc:docMk/>
            <pc:sldMk cId="1754521903" sldId="55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10.783" v="136" actId="26606"/>
          <ac:grpSpMkLst>
            <pc:docMk/>
            <pc:sldMk cId="1754521903" sldId="55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10.783" v="136" actId="26606"/>
          <ac:picMkLst>
            <pc:docMk/>
            <pc:sldMk cId="1754521903" sldId="552"/>
            <ac:picMk id="8" creationId="{DD5CFAC7-75B3-A2DC-9B23-7E7BE857EC56}"/>
          </ac:picMkLst>
        </pc:picChg>
      </pc:sldChg>
      <pc:sldChg chg="addSp delSp modSp mod ord">
        <pc:chgData name="Graham, Rodrigus K" userId="d9c64f95-3094-4b9a-b4f1-ea74df9009bd" providerId="ADAL" clId="{6BE1B8FF-F57B-4644-8383-B06B215318DB}" dt="2022-11-18T16:24:03.059" v="3672" actId="1036"/>
        <pc:sldMkLst>
          <pc:docMk/>
          <pc:sldMk cId="3796399821" sldId="553"/>
        </pc:sldMkLst>
        <pc:spChg chg="mod">
          <ac:chgData name="Graham, Rodrigus K" userId="d9c64f95-3094-4b9a-b4f1-ea74df9009bd" providerId="ADAL" clId="{6BE1B8FF-F57B-4644-8383-B06B215318DB}" dt="2022-11-17T23:35:33.768" v="438" actId="207"/>
          <ac:spMkLst>
            <pc:docMk/>
            <pc:sldMk cId="3796399821" sldId="55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4:03.059" v="3672" actId="1036"/>
          <ac:spMkLst>
            <pc:docMk/>
            <pc:sldMk cId="3796399821" sldId="55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14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14.299" v="137" actId="26606"/>
          <ac:spMkLst>
            <pc:docMk/>
            <pc:sldMk cId="3796399821" sldId="55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14.299" v="137" actId="26606"/>
          <ac:picMkLst>
            <pc:docMk/>
            <pc:sldMk cId="3796399821" sldId="55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5:37.011" v="3360" actId="207"/>
        <pc:sldMkLst>
          <pc:docMk/>
          <pc:sldMk cId="1413805088" sldId="554"/>
        </pc:sldMkLst>
        <pc:spChg chg="mod">
          <ac:chgData name="Graham, Rodrigus K" userId="d9c64f95-3094-4b9a-b4f1-ea74df9009bd" providerId="ADAL" clId="{6BE1B8FF-F57B-4644-8383-B06B215318DB}" dt="2022-11-17T23:36:02.377" v="443" actId="207"/>
          <ac:spMkLst>
            <pc:docMk/>
            <pc:sldMk cId="1413805088" sldId="55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5:37.011" v="3360" actId="207"/>
          <ac:spMkLst>
            <pc:docMk/>
            <pc:sldMk cId="1413805088" sldId="55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19.388" v="138" actId="26606"/>
          <ac:spMkLst>
            <pc:docMk/>
            <pc:sldMk cId="1413805088" sldId="55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19.388" v="138" actId="26606"/>
          <ac:spMkLst>
            <pc:docMk/>
            <pc:sldMk cId="1413805088" sldId="55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19.388" v="138" actId="26606"/>
          <ac:spMkLst>
            <pc:docMk/>
            <pc:sldMk cId="1413805088" sldId="55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19.388" v="138" actId="26606"/>
          <ac:spMkLst>
            <pc:docMk/>
            <pc:sldMk cId="1413805088" sldId="55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19.388" v="138" actId="26606"/>
          <ac:spMkLst>
            <pc:docMk/>
            <pc:sldMk cId="1413805088" sldId="55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19.388" v="138" actId="26606"/>
          <ac:spMkLst>
            <pc:docMk/>
            <pc:sldMk cId="1413805088" sldId="55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19.388" v="138" actId="26606"/>
          <ac:grpSpMkLst>
            <pc:docMk/>
            <pc:sldMk cId="1413805088" sldId="55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19.388" v="138" actId="26606"/>
          <ac:picMkLst>
            <pc:docMk/>
            <pc:sldMk cId="1413805088" sldId="55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3:50.739" v="3656" actId="1076"/>
        <pc:sldMkLst>
          <pc:docMk/>
          <pc:sldMk cId="947862342" sldId="555"/>
        </pc:sldMkLst>
        <pc:spChg chg="mod">
          <ac:chgData name="Graham, Rodrigus K" userId="d9c64f95-3094-4b9a-b4f1-ea74df9009bd" providerId="ADAL" clId="{6BE1B8FF-F57B-4644-8383-B06B215318DB}" dt="2022-11-17T23:36:25.153" v="449" actId="207"/>
          <ac:spMkLst>
            <pc:docMk/>
            <pc:sldMk cId="947862342" sldId="55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3:50.739" v="3656" actId="1076"/>
          <ac:spMkLst>
            <pc:docMk/>
            <pc:sldMk cId="947862342" sldId="55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22.700" v="139" actId="26606"/>
          <ac:spMkLst>
            <pc:docMk/>
            <pc:sldMk cId="947862342" sldId="55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22.700" v="139" actId="26606"/>
          <ac:picMkLst>
            <pc:docMk/>
            <pc:sldMk cId="947862342" sldId="555"/>
            <ac:picMk id="8" creationId="{1242A1E1-33A5-2939-1249-A9A4099617A7}"/>
          </ac:picMkLst>
        </pc:picChg>
      </pc:sldChg>
      <pc:sldChg chg="addSp delSp modSp mod ord">
        <pc:chgData name="Graham, Rodrigus K" userId="d9c64f95-3094-4b9a-b4f1-ea74df9009bd" providerId="ADAL" clId="{6BE1B8FF-F57B-4644-8383-B06B215318DB}" dt="2022-11-18T16:23:43.785" v="3655"/>
        <pc:sldMkLst>
          <pc:docMk/>
          <pc:sldMk cId="3549069427" sldId="556"/>
        </pc:sldMkLst>
        <pc:spChg chg="mod">
          <ac:chgData name="Graham, Rodrigus K" userId="d9c64f95-3094-4b9a-b4f1-ea74df9009bd" providerId="ADAL" clId="{6BE1B8FF-F57B-4644-8383-B06B215318DB}" dt="2022-11-17T23:36:40.771" v="454" actId="207"/>
          <ac:spMkLst>
            <pc:docMk/>
            <pc:sldMk cId="3549069427" sldId="55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5:53.686" v="3364" actId="207"/>
          <ac:spMkLst>
            <pc:docMk/>
            <pc:sldMk cId="3549069427" sldId="55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25.736" v="140" actId="26606"/>
          <ac:spMkLst>
            <pc:docMk/>
            <pc:sldMk cId="3549069427" sldId="55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3:08:25.736" v="140" actId="26606"/>
          <ac:spMkLst>
            <pc:docMk/>
            <pc:sldMk cId="3549069427" sldId="55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3:08:25.736" v="140" actId="26606"/>
          <ac:spMkLst>
            <pc:docMk/>
            <pc:sldMk cId="3549069427" sldId="55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25.736" v="140" actId="26606"/>
          <ac:spMkLst>
            <pc:docMk/>
            <pc:sldMk cId="3549069427" sldId="55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25.736" v="140" actId="26606"/>
          <ac:spMkLst>
            <pc:docMk/>
            <pc:sldMk cId="3549069427" sldId="55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25.736" v="140" actId="26606"/>
          <ac:spMkLst>
            <pc:docMk/>
            <pc:sldMk cId="3549069427" sldId="55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25.736" v="140" actId="26606"/>
          <ac:grpSpMkLst>
            <pc:docMk/>
            <pc:sldMk cId="3549069427" sldId="55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25.736" v="140" actId="26606"/>
          <ac:picMkLst>
            <pc:docMk/>
            <pc:sldMk cId="3549069427" sldId="55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3:40.879" v="3653" actId="1036"/>
        <pc:sldMkLst>
          <pc:docMk/>
          <pc:sldMk cId="563193468" sldId="557"/>
        </pc:sldMkLst>
        <pc:spChg chg="mod">
          <ac:chgData name="Graham, Rodrigus K" userId="d9c64f95-3094-4b9a-b4f1-ea74df9009bd" providerId="ADAL" clId="{6BE1B8FF-F57B-4644-8383-B06B215318DB}" dt="2022-11-17T23:36:58.891" v="461" actId="207"/>
          <ac:spMkLst>
            <pc:docMk/>
            <pc:sldMk cId="563193468" sldId="55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3:40.879" v="3653" actId="1036"/>
          <ac:spMkLst>
            <pc:docMk/>
            <pc:sldMk cId="563193468" sldId="55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30.579" v="141" actId="26606"/>
          <ac:spMkLst>
            <pc:docMk/>
            <pc:sldMk cId="563193468" sldId="55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30.579" v="141" actId="26606"/>
          <ac:picMkLst>
            <pc:docMk/>
            <pc:sldMk cId="563193468" sldId="55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6:10.145" v="3368" actId="207"/>
        <pc:sldMkLst>
          <pc:docMk/>
          <pc:sldMk cId="3211226166" sldId="558"/>
        </pc:sldMkLst>
        <pc:spChg chg="mod">
          <ac:chgData name="Graham, Rodrigus K" userId="d9c64f95-3094-4b9a-b4f1-ea74df9009bd" providerId="ADAL" clId="{6BE1B8FF-F57B-4644-8383-B06B215318DB}" dt="2022-11-17T23:37:16.584" v="466" actId="207"/>
          <ac:spMkLst>
            <pc:docMk/>
            <pc:sldMk cId="3211226166" sldId="55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6:10.145" v="3368" actId="207"/>
          <ac:spMkLst>
            <pc:docMk/>
            <pc:sldMk cId="3211226166" sldId="55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34.037" v="142" actId="26606"/>
          <ac:spMkLst>
            <pc:docMk/>
            <pc:sldMk cId="3211226166" sldId="55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34.037" v="142" actId="26606"/>
          <ac:spMkLst>
            <pc:docMk/>
            <pc:sldMk cId="3211226166" sldId="55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34.037" v="142" actId="26606"/>
          <ac:spMkLst>
            <pc:docMk/>
            <pc:sldMk cId="3211226166" sldId="55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34.037" v="142" actId="26606"/>
          <ac:spMkLst>
            <pc:docMk/>
            <pc:sldMk cId="3211226166" sldId="55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34.037" v="142" actId="26606"/>
          <ac:spMkLst>
            <pc:docMk/>
            <pc:sldMk cId="3211226166" sldId="55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34.037" v="142" actId="26606"/>
          <ac:spMkLst>
            <pc:docMk/>
            <pc:sldMk cId="3211226166" sldId="55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34.037" v="142" actId="26606"/>
          <ac:grpSpMkLst>
            <pc:docMk/>
            <pc:sldMk cId="3211226166" sldId="55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34.037" v="142" actId="26606"/>
          <ac:picMkLst>
            <pc:docMk/>
            <pc:sldMk cId="3211226166" sldId="558"/>
            <ac:picMk id="8" creationId="{F4209A64-10D4-279F-3DCF-F197A48F32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3:20.114" v="3646" actId="1036"/>
        <pc:sldMkLst>
          <pc:docMk/>
          <pc:sldMk cId="73683881" sldId="559"/>
        </pc:sldMkLst>
        <pc:spChg chg="mod">
          <ac:chgData name="Graham, Rodrigus K" userId="d9c64f95-3094-4b9a-b4f1-ea74df9009bd" providerId="ADAL" clId="{6BE1B8FF-F57B-4644-8383-B06B215318DB}" dt="2022-11-17T23:37:34.341" v="471" actId="207"/>
          <ac:spMkLst>
            <pc:docMk/>
            <pc:sldMk cId="73683881" sldId="55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3:20.114" v="3646" actId="1036"/>
          <ac:spMkLst>
            <pc:docMk/>
            <pc:sldMk cId="73683881" sldId="559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37.676" v="143" actId="26606"/>
          <ac:spMkLst>
            <pc:docMk/>
            <pc:sldMk cId="73683881" sldId="559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37.676" v="143" actId="26606"/>
          <ac:picMkLst>
            <pc:docMk/>
            <pc:sldMk cId="73683881" sldId="559"/>
            <ac:picMk id="8" creationId="{4CA0C237-B871-40F7-A8C3-3056386ADB53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6:25.196" v="3372" actId="207"/>
        <pc:sldMkLst>
          <pc:docMk/>
          <pc:sldMk cId="3892628213" sldId="560"/>
        </pc:sldMkLst>
        <pc:spChg chg="mod">
          <ac:chgData name="Graham, Rodrigus K" userId="d9c64f95-3094-4b9a-b4f1-ea74df9009bd" providerId="ADAL" clId="{6BE1B8FF-F57B-4644-8383-B06B215318DB}" dt="2022-11-17T23:38:48.446" v="476" actId="207"/>
          <ac:spMkLst>
            <pc:docMk/>
            <pc:sldMk cId="3892628213" sldId="560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6:25.196" v="3372" actId="207"/>
          <ac:spMkLst>
            <pc:docMk/>
            <pc:sldMk cId="3892628213" sldId="560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47.635" v="144" actId="26606"/>
          <ac:spMkLst>
            <pc:docMk/>
            <pc:sldMk cId="3892628213" sldId="560"/>
            <ac:spMk id="13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47.635" v="144" actId="26606"/>
          <ac:spMkLst>
            <pc:docMk/>
            <pc:sldMk cId="3892628213" sldId="560"/>
            <ac:spMk id="15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47.635" v="144" actId="26606"/>
          <ac:spMkLst>
            <pc:docMk/>
            <pc:sldMk cId="3892628213" sldId="560"/>
            <ac:spMk id="20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47.635" v="144" actId="26606"/>
          <ac:spMkLst>
            <pc:docMk/>
            <pc:sldMk cId="3892628213" sldId="560"/>
            <ac:spMk id="26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47.635" v="144" actId="26606"/>
          <ac:spMkLst>
            <pc:docMk/>
            <pc:sldMk cId="3892628213" sldId="560"/>
            <ac:spMk id="28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47.635" v="144" actId="26606"/>
          <ac:spMkLst>
            <pc:docMk/>
            <pc:sldMk cId="3892628213" sldId="560"/>
            <ac:spMk id="30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47.635" v="144" actId="26606"/>
          <ac:grpSpMkLst>
            <pc:docMk/>
            <pc:sldMk cId="3892628213" sldId="560"/>
            <ac:grpSpMk id="22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47.635" v="144" actId="26606"/>
          <ac:picMkLst>
            <pc:docMk/>
            <pc:sldMk cId="3892628213" sldId="560"/>
            <ac:picMk id="8" creationId="{2CE087AD-107E-09F3-4B57-654685003344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2:59.203" v="3630" actId="1036"/>
        <pc:sldMkLst>
          <pc:docMk/>
          <pc:sldMk cId="2929725369" sldId="561"/>
        </pc:sldMkLst>
        <pc:spChg chg="mod">
          <ac:chgData name="Graham, Rodrigus K" userId="d9c64f95-3094-4b9a-b4f1-ea74df9009bd" providerId="ADAL" clId="{6BE1B8FF-F57B-4644-8383-B06B215318DB}" dt="2022-11-17T23:39:03.844" v="480" actId="207"/>
          <ac:spMkLst>
            <pc:docMk/>
            <pc:sldMk cId="2929725369" sldId="56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2:59.203" v="3630" actId="1036"/>
          <ac:spMkLst>
            <pc:docMk/>
            <pc:sldMk cId="2929725369" sldId="561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1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20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25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27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29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31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51.192" v="145" actId="26606"/>
          <ac:spMkLst>
            <pc:docMk/>
            <pc:sldMk cId="2929725369" sldId="561"/>
            <ac:spMk id="33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51.192" v="145" actId="26606"/>
          <ac:picMkLst>
            <pc:docMk/>
            <pc:sldMk cId="2929725369" sldId="561"/>
            <ac:picMk id="13" creationId="{B2F7F593-51F4-D5C7-1F3E-F026E2ED3A20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6:40.424" v="3376" actId="207"/>
        <pc:sldMkLst>
          <pc:docMk/>
          <pc:sldMk cId="1286845420" sldId="562"/>
        </pc:sldMkLst>
        <pc:spChg chg="mod">
          <ac:chgData name="Graham, Rodrigus K" userId="d9c64f95-3094-4b9a-b4f1-ea74df9009bd" providerId="ADAL" clId="{6BE1B8FF-F57B-4644-8383-B06B215318DB}" dt="2022-11-17T23:39:20.823" v="485" actId="207"/>
          <ac:spMkLst>
            <pc:docMk/>
            <pc:sldMk cId="1286845420" sldId="56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6:40.424" v="3376" actId="207"/>
          <ac:spMkLst>
            <pc:docMk/>
            <pc:sldMk cId="1286845420" sldId="562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8:54.354" v="146" actId="26606"/>
          <ac:spMkLst>
            <pc:docMk/>
            <pc:sldMk cId="1286845420" sldId="562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54.354" v="146" actId="26606"/>
          <ac:spMkLst>
            <pc:docMk/>
            <pc:sldMk cId="1286845420" sldId="562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54.354" v="146" actId="26606"/>
          <ac:spMkLst>
            <pc:docMk/>
            <pc:sldMk cId="1286845420" sldId="562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8:54.354" v="146" actId="26606"/>
          <ac:spMkLst>
            <pc:docMk/>
            <pc:sldMk cId="1286845420" sldId="562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8:54.354" v="146" actId="26606"/>
          <ac:spMkLst>
            <pc:docMk/>
            <pc:sldMk cId="1286845420" sldId="562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8:54.354" v="146" actId="26606"/>
          <ac:spMkLst>
            <pc:docMk/>
            <pc:sldMk cId="1286845420" sldId="562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8:54.354" v="146" actId="26606"/>
          <ac:grpSpMkLst>
            <pc:docMk/>
            <pc:sldMk cId="1286845420" sldId="562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8:54.354" v="146" actId="26606"/>
          <ac:picMkLst>
            <pc:docMk/>
            <pc:sldMk cId="1286845420" sldId="562"/>
            <ac:picMk id="8" creationId="{DD5CFAC7-75B3-A2DC-9B23-7E7BE857EC5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2:41.506" v="3606" actId="1036"/>
        <pc:sldMkLst>
          <pc:docMk/>
          <pc:sldMk cId="4016277929" sldId="563"/>
        </pc:sldMkLst>
        <pc:spChg chg="mod">
          <ac:chgData name="Graham, Rodrigus K" userId="d9c64f95-3094-4b9a-b4f1-ea74df9009bd" providerId="ADAL" clId="{6BE1B8FF-F57B-4644-8383-B06B215318DB}" dt="2022-11-17T23:39:38.527" v="490" actId="207"/>
          <ac:spMkLst>
            <pc:docMk/>
            <pc:sldMk cId="4016277929" sldId="563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2:41.506" v="3606" actId="1036"/>
          <ac:spMkLst>
            <pc:docMk/>
            <pc:sldMk cId="4016277929" sldId="563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14" creationId="{2F687420-BEB4-45CD-8226-339BE553B8E6}"/>
          </ac:spMkLst>
        </pc:spChg>
        <pc:spChg chg="add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1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1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2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8:57.741" v="147" actId="26606"/>
          <ac:spMkLst>
            <pc:docMk/>
            <pc:sldMk cId="4016277929" sldId="563"/>
            <ac:spMk id="2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8:57.741" v="147" actId="26606"/>
          <ac:picMkLst>
            <pc:docMk/>
            <pc:sldMk cId="4016277929" sldId="563"/>
            <ac:picMk id="5" creationId="{FA3A228F-2847-8680-13DC-FD4D58FE9DA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6:55.341" v="3380" actId="207"/>
        <pc:sldMkLst>
          <pc:docMk/>
          <pc:sldMk cId="4014222725" sldId="564"/>
        </pc:sldMkLst>
        <pc:spChg chg="mod">
          <ac:chgData name="Graham, Rodrigus K" userId="d9c64f95-3094-4b9a-b4f1-ea74df9009bd" providerId="ADAL" clId="{6BE1B8FF-F57B-4644-8383-B06B215318DB}" dt="2022-11-17T23:39:55.828" v="495" actId="207"/>
          <ac:spMkLst>
            <pc:docMk/>
            <pc:sldMk cId="4014222725" sldId="56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6:55.341" v="3380" actId="207"/>
          <ac:spMkLst>
            <pc:docMk/>
            <pc:sldMk cId="4014222725" sldId="564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9:01.032" v="148" actId="26606"/>
          <ac:spMkLst>
            <pc:docMk/>
            <pc:sldMk cId="4014222725" sldId="564"/>
            <ac:spMk id="8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9:01.032" v="148" actId="26606"/>
          <ac:spMkLst>
            <pc:docMk/>
            <pc:sldMk cId="4014222725" sldId="564"/>
            <ac:spMk id="9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9:01.032" v="148" actId="26606"/>
          <ac:spMkLst>
            <pc:docMk/>
            <pc:sldMk cId="4014222725" sldId="564"/>
            <ac:spMk id="14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9:01.032" v="148" actId="26606"/>
          <ac:spMkLst>
            <pc:docMk/>
            <pc:sldMk cId="4014222725" sldId="564"/>
            <ac:spMk id="20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9:01.032" v="148" actId="26606"/>
          <ac:spMkLst>
            <pc:docMk/>
            <pc:sldMk cId="4014222725" sldId="564"/>
            <ac:spMk id="22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9:01.032" v="148" actId="26606"/>
          <ac:spMkLst>
            <pc:docMk/>
            <pc:sldMk cId="4014222725" sldId="564"/>
            <ac:spMk id="24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9:01.032" v="148" actId="26606"/>
          <ac:grpSpMkLst>
            <pc:docMk/>
            <pc:sldMk cId="4014222725" sldId="564"/>
            <ac:grpSpMk id="16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9:01.032" v="148" actId="26606"/>
          <ac:picMkLst>
            <pc:docMk/>
            <pc:sldMk cId="4014222725" sldId="564"/>
            <ac:picMk id="5" creationId="{F7C7E15F-CFD7-6150-7E32-700EE6F87126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1:50.673" v="3586" actId="1036"/>
        <pc:sldMkLst>
          <pc:docMk/>
          <pc:sldMk cId="2155055221" sldId="565"/>
        </pc:sldMkLst>
        <pc:spChg chg="mod">
          <ac:chgData name="Graham, Rodrigus K" userId="d9c64f95-3094-4b9a-b4f1-ea74df9009bd" providerId="ADAL" clId="{6BE1B8FF-F57B-4644-8383-B06B215318DB}" dt="2022-11-17T23:40:16.307" v="502" actId="207"/>
          <ac:spMkLst>
            <pc:docMk/>
            <pc:sldMk cId="2155055221" sldId="565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1:50.673" v="3586" actId="1036"/>
          <ac:spMkLst>
            <pc:docMk/>
            <pc:sldMk cId="2155055221" sldId="565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9:07.862" v="149" actId="26606"/>
          <ac:spMkLst>
            <pc:docMk/>
            <pc:sldMk cId="2155055221" sldId="565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9:07.862" v="149" actId="26606"/>
          <ac:picMkLst>
            <pc:docMk/>
            <pc:sldMk cId="2155055221" sldId="565"/>
            <ac:picMk id="8" creationId="{1242A1E1-33A5-2939-1249-A9A4099617A7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7:10.924" v="3384" actId="207"/>
        <pc:sldMkLst>
          <pc:docMk/>
          <pc:sldMk cId="3003577665" sldId="566"/>
        </pc:sldMkLst>
        <pc:spChg chg="mod">
          <ac:chgData name="Graham, Rodrigus K" userId="d9c64f95-3094-4b9a-b4f1-ea74df9009bd" providerId="ADAL" clId="{6BE1B8FF-F57B-4644-8383-B06B215318DB}" dt="2022-11-17T23:40:33.844" v="507" actId="207"/>
          <ac:spMkLst>
            <pc:docMk/>
            <pc:sldMk cId="3003577665" sldId="566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7:10.924" v="3384" actId="207"/>
          <ac:spMkLst>
            <pc:docMk/>
            <pc:sldMk cId="3003577665" sldId="566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9:12.113" v="150" actId="26606"/>
          <ac:spMkLst>
            <pc:docMk/>
            <pc:sldMk cId="3003577665" sldId="566"/>
            <ac:spMk id="10" creationId="{62A38935-BB53-4DF7-A56E-48DD25B685D7}"/>
          </ac:spMkLst>
        </pc:spChg>
        <pc:spChg chg="del">
          <ac:chgData name="Graham, Rodrigus K" userId="d9c64f95-3094-4b9a-b4f1-ea74df9009bd" providerId="ADAL" clId="{6BE1B8FF-F57B-4644-8383-B06B215318DB}" dt="2022-11-17T23:09:12.113" v="150" actId="26606"/>
          <ac:spMkLst>
            <pc:docMk/>
            <pc:sldMk cId="3003577665" sldId="566"/>
            <ac:spMk id="12" creationId="{91F32EBA-ED97-466E-8CFA-8382584155D0}"/>
          </ac:spMkLst>
        </pc:spChg>
        <pc:spChg chg="add">
          <ac:chgData name="Graham, Rodrigus K" userId="d9c64f95-3094-4b9a-b4f1-ea74df9009bd" providerId="ADAL" clId="{6BE1B8FF-F57B-4644-8383-B06B215318DB}" dt="2022-11-17T23:09:12.113" v="150" actId="26606"/>
          <ac:spMkLst>
            <pc:docMk/>
            <pc:sldMk cId="3003577665" sldId="566"/>
            <ac:spMk id="17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9:12.113" v="150" actId="26606"/>
          <ac:spMkLst>
            <pc:docMk/>
            <pc:sldMk cId="3003577665" sldId="566"/>
            <ac:spMk id="23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9:12.113" v="150" actId="26606"/>
          <ac:spMkLst>
            <pc:docMk/>
            <pc:sldMk cId="3003577665" sldId="566"/>
            <ac:spMk id="25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9:12.113" v="150" actId="26606"/>
          <ac:spMkLst>
            <pc:docMk/>
            <pc:sldMk cId="3003577665" sldId="566"/>
            <ac:spMk id="27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9:12.113" v="150" actId="26606"/>
          <ac:grpSpMkLst>
            <pc:docMk/>
            <pc:sldMk cId="3003577665" sldId="566"/>
            <ac:grpSpMk id="19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9:12.113" v="150" actId="26606"/>
          <ac:picMkLst>
            <pc:docMk/>
            <pc:sldMk cId="3003577665" sldId="566"/>
            <ac:picMk id="7" creationId="{8FCECDE1-A20D-6937-1F59-D389D5A869AB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6:21:27.069" v="3570" actId="1036"/>
        <pc:sldMkLst>
          <pc:docMk/>
          <pc:sldMk cId="2129075606" sldId="567"/>
        </pc:sldMkLst>
        <pc:spChg chg="mod">
          <ac:chgData name="Graham, Rodrigus K" userId="d9c64f95-3094-4b9a-b4f1-ea74df9009bd" providerId="ADAL" clId="{6BE1B8FF-F57B-4644-8383-B06B215318DB}" dt="2022-11-17T23:40:50.214" v="512" actId="207"/>
          <ac:spMkLst>
            <pc:docMk/>
            <pc:sldMk cId="2129075606" sldId="567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1:27.069" v="3570" actId="1036"/>
          <ac:spMkLst>
            <pc:docMk/>
            <pc:sldMk cId="2129075606" sldId="567"/>
            <ac:spMk id="6" creationId="{A1448D49-E8D8-DA1E-C0F3-57EC2F7E726E}"/>
          </ac:spMkLst>
        </pc:spChg>
        <pc:spChg chg="del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9:17.071" v="151" actId="26606"/>
          <ac:spMkLst>
            <pc:docMk/>
            <pc:sldMk cId="2129075606" sldId="567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9:17.071" v="151" actId="26606"/>
          <ac:picMkLst>
            <pc:docMk/>
            <pc:sldMk cId="2129075606" sldId="567"/>
            <ac:picMk id="8" creationId="{1993D6A6-B75D-F225-34F9-E2008E441CC2}"/>
          </ac:picMkLst>
        </pc:picChg>
      </pc:sldChg>
      <pc:sldChg chg="addSp delSp modSp mod">
        <pc:chgData name="Graham, Rodrigus K" userId="d9c64f95-3094-4b9a-b4f1-ea74df9009bd" providerId="ADAL" clId="{6BE1B8FF-F57B-4644-8383-B06B215318DB}" dt="2022-11-18T15:17:28.815" v="3388" actId="207"/>
        <pc:sldMkLst>
          <pc:docMk/>
          <pc:sldMk cId="3489063777" sldId="568"/>
        </pc:sldMkLst>
        <pc:spChg chg="mod">
          <ac:chgData name="Graham, Rodrigus K" userId="d9c64f95-3094-4b9a-b4f1-ea74df9009bd" providerId="ADAL" clId="{6BE1B8FF-F57B-4644-8383-B06B215318DB}" dt="2022-11-17T23:41:05.732" v="517" actId="207"/>
          <ac:spMkLst>
            <pc:docMk/>
            <pc:sldMk cId="3489063777" sldId="568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5:17:28.815" v="3388" actId="207"/>
          <ac:spMkLst>
            <pc:docMk/>
            <pc:sldMk cId="3489063777" sldId="568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9:22.100" v="152" actId="26606"/>
          <ac:spMkLst>
            <pc:docMk/>
            <pc:sldMk cId="3489063777" sldId="568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9:22.100" v="152" actId="26606"/>
          <ac:spMkLst>
            <pc:docMk/>
            <pc:sldMk cId="3489063777" sldId="568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9:22.100" v="152" actId="26606"/>
          <ac:spMkLst>
            <pc:docMk/>
            <pc:sldMk cId="3489063777" sldId="568"/>
            <ac:spMk id="16" creationId="{201CC55D-ED54-4C5C-95E6-10947BD1103B}"/>
          </ac:spMkLst>
        </pc:spChg>
        <pc:spChg chg="add">
          <ac:chgData name="Graham, Rodrigus K" userId="d9c64f95-3094-4b9a-b4f1-ea74df9009bd" providerId="ADAL" clId="{6BE1B8FF-F57B-4644-8383-B06B215318DB}" dt="2022-11-17T23:09:22.100" v="152" actId="26606"/>
          <ac:spMkLst>
            <pc:docMk/>
            <pc:sldMk cId="3489063777" sldId="568"/>
            <ac:spMk id="22" creationId="{3873B707-463F-40B0-8227-E8CC6C67EB25}"/>
          </ac:spMkLst>
        </pc:spChg>
        <pc:spChg chg="add">
          <ac:chgData name="Graham, Rodrigus K" userId="d9c64f95-3094-4b9a-b4f1-ea74df9009bd" providerId="ADAL" clId="{6BE1B8FF-F57B-4644-8383-B06B215318DB}" dt="2022-11-17T23:09:22.100" v="152" actId="26606"/>
          <ac:spMkLst>
            <pc:docMk/>
            <pc:sldMk cId="3489063777" sldId="568"/>
            <ac:spMk id="24" creationId="{C13237C8-E62C-4F0D-A318-BD6FB6C2D138}"/>
          </ac:spMkLst>
        </pc:spChg>
        <pc:spChg chg="add">
          <ac:chgData name="Graham, Rodrigus K" userId="d9c64f95-3094-4b9a-b4f1-ea74df9009bd" providerId="ADAL" clId="{6BE1B8FF-F57B-4644-8383-B06B215318DB}" dt="2022-11-17T23:09:22.100" v="152" actId="26606"/>
          <ac:spMkLst>
            <pc:docMk/>
            <pc:sldMk cId="3489063777" sldId="568"/>
            <ac:spMk id="26" creationId="{19C9EAEA-39D0-4B0E-A0EB-51E7B26740B1}"/>
          </ac:spMkLst>
        </pc:spChg>
        <pc:grpChg chg="add">
          <ac:chgData name="Graham, Rodrigus K" userId="d9c64f95-3094-4b9a-b4f1-ea74df9009bd" providerId="ADAL" clId="{6BE1B8FF-F57B-4644-8383-B06B215318DB}" dt="2022-11-17T23:09:22.100" v="152" actId="26606"/>
          <ac:grpSpMkLst>
            <pc:docMk/>
            <pc:sldMk cId="3489063777" sldId="568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6BE1B8FF-F57B-4644-8383-B06B215318DB}" dt="2022-11-17T23:09:22.100" v="152" actId="26606"/>
          <ac:picMkLst>
            <pc:docMk/>
            <pc:sldMk cId="3489063777" sldId="568"/>
            <ac:picMk id="8" creationId="{F4209A64-10D4-279F-3DCF-F197A48F3220}"/>
          </ac:picMkLst>
        </pc:picChg>
      </pc:sldChg>
      <pc:sldChg chg="addSp delSp modSp add del mod">
        <pc:chgData name="Graham, Rodrigus K" userId="d9c64f95-3094-4b9a-b4f1-ea74df9009bd" providerId="ADAL" clId="{6BE1B8FF-F57B-4644-8383-B06B215318DB}" dt="2022-11-18T16:21:07.656" v="3558" actId="1036"/>
        <pc:sldMkLst>
          <pc:docMk/>
          <pc:sldMk cId="2360855059" sldId="569"/>
        </pc:sldMkLst>
        <pc:spChg chg="mod">
          <ac:chgData name="Graham, Rodrigus K" userId="d9c64f95-3094-4b9a-b4f1-ea74df9009bd" providerId="ADAL" clId="{6BE1B8FF-F57B-4644-8383-B06B215318DB}" dt="2022-11-17T23:41:21.754" v="522" actId="207"/>
          <ac:spMkLst>
            <pc:docMk/>
            <pc:sldMk cId="2360855059" sldId="569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18T16:21:07.656" v="3558" actId="1036"/>
          <ac:spMkLst>
            <pc:docMk/>
            <pc:sldMk cId="2360855059" sldId="569"/>
            <ac:spMk id="4" creationId="{0AE9BB8C-1314-1CE7-D2DA-099987F3F7AB}"/>
          </ac:spMkLst>
        </pc:spChg>
        <pc:spChg chg="del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10" creationId="{91F32EBA-ED97-466E-8CFA-8382584155D0}"/>
          </ac:spMkLst>
        </pc:spChg>
        <pc:spChg chg="del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11" creationId="{62A38935-BB53-4DF7-A56E-48DD25B685D7}"/>
          </ac:spMkLst>
        </pc:spChg>
        <pc:spChg chg="add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16" creationId="{DBC6133C-0615-4CE4-9132-37E609A9BDFA}"/>
          </ac:spMkLst>
        </pc:spChg>
        <pc:spChg chg="add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18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20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22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17T23:09:26.688" v="153" actId="26606"/>
          <ac:spMkLst>
            <pc:docMk/>
            <pc:sldMk cId="2360855059" sldId="569"/>
            <ac:spMk id="24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17T23:09:26.688" v="153" actId="26606"/>
          <ac:picMkLst>
            <pc:docMk/>
            <pc:sldMk cId="2360855059" sldId="569"/>
            <ac:picMk id="8" creationId="{4CA0C237-B871-40F7-A8C3-3056386ADB53}"/>
          </ac:picMkLst>
        </pc:picChg>
      </pc:sldChg>
      <pc:sldChg chg="add del ord">
        <pc:chgData name="Graham, Rodrigus K" userId="d9c64f95-3094-4b9a-b4f1-ea74df9009bd" providerId="ADAL" clId="{6BE1B8FF-F57B-4644-8383-B06B215318DB}" dt="2022-11-30T16:04:39.314" v="4435" actId="47"/>
        <pc:sldMkLst>
          <pc:docMk/>
          <pc:sldMk cId="2354713877" sldId="570"/>
        </pc:sldMkLst>
      </pc:sldChg>
      <pc:sldChg chg="add del ord">
        <pc:chgData name="Graham, Rodrigus K" userId="d9c64f95-3094-4b9a-b4f1-ea74df9009bd" providerId="ADAL" clId="{6BE1B8FF-F57B-4644-8383-B06B215318DB}" dt="2022-11-30T15:55:00.118" v="4348" actId="47"/>
        <pc:sldMkLst>
          <pc:docMk/>
          <pc:sldMk cId="3916814310" sldId="571"/>
        </pc:sldMkLst>
      </pc:sldChg>
      <pc:sldChg chg="add">
        <pc:chgData name="Graham, Rodrigus K" userId="d9c64f95-3094-4b9a-b4f1-ea74df9009bd" providerId="ADAL" clId="{6BE1B8FF-F57B-4644-8383-B06B215318DB}" dt="2022-11-18T00:15:47.357" v="3197" actId="2890"/>
        <pc:sldMkLst>
          <pc:docMk/>
          <pc:sldMk cId="4293283805" sldId="572"/>
        </pc:sldMkLst>
      </pc:sldChg>
      <pc:sldChg chg="add del ord">
        <pc:chgData name="Graham, Rodrigus K" userId="d9c64f95-3094-4b9a-b4f1-ea74df9009bd" providerId="ADAL" clId="{6BE1B8FF-F57B-4644-8383-B06B215318DB}" dt="2022-11-18T00:16:26.200" v="3201" actId="47"/>
        <pc:sldMkLst>
          <pc:docMk/>
          <pc:sldMk cId="178421326" sldId="573"/>
        </pc:sldMkLst>
      </pc:sldChg>
      <pc:sldChg chg="addSp delSp modSp add mod setBg delDesignElem">
        <pc:chgData name="Graham, Rodrigus K" userId="d9c64f95-3094-4b9a-b4f1-ea74df9009bd" providerId="ADAL" clId="{6BE1B8FF-F57B-4644-8383-B06B215318DB}" dt="2022-11-30T13:26:21.314" v="4344" actId="20577"/>
        <pc:sldMkLst>
          <pc:docMk/>
          <pc:sldMk cId="2994132346" sldId="573"/>
        </pc:sldMkLst>
        <pc:spChg chg="mod">
          <ac:chgData name="Graham, Rodrigus K" userId="d9c64f95-3094-4b9a-b4f1-ea74df9009bd" providerId="ADAL" clId="{6BE1B8FF-F57B-4644-8383-B06B215318DB}" dt="2022-11-30T13:23:00.884" v="4212" actId="207"/>
          <ac:spMkLst>
            <pc:docMk/>
            <pc:sldMk cId="2994132346" sldId="573"/>
            <ac:spMk id="2" creationId="{41C19DDF-E41B-5EC9-1D76-01C3B38F5C53}"/>
          </ac:spMkLst>
        </pc:spChg>
        <pc:spChg chg="mod ord">
          <ac:chgData name="Graham, Rodrigus K" userId="d9c64f95-3094-4b9a-b4f1-ea74df9009bd" providerId="ADAL" clId="{6BE1B8FF-F57B-4644-8383-B06B215318DB}" dt="2022-11-30T13:26:21.314" v="4344" actId="20577"/>
          <ac:spMkLst>
            <pc:docMk/>
            <pc:sldMk cId="2994132346" sldId="573"/>
            <ac:spMk id="4" creationId="{0AE9BB8C-1314-1CE7-D2DA-099987F3F7AB}"/>
          </ac:spMkLst>
        </pc:spChg>
        <pc:spChg chg="add del">
          <ac:chgData name="Graham, Rodrigus K" userId="d9c64f95-3094-4b9a-b4f1-ea74df9009bd" providerId="ADAL" clId="{6BE1B8FF-F57B-4644-8383-B06B215318DB}" dt="2022-11-30T13:21:34.739" v="4198" actId="26606"/>
          <ac:spMkLst>
            <pc:docMk/>
            <pc:sldMk cId="2994132346" sldId="573"/>
            <ac:spMk id="13" creationId="{201CC55D-ED54-4C5C-95E6-10947BD1103B}"/>
          </ac:spMkLst>
        </pc:spChg>
        <pc:spChg chg="add del">
          <ac:chgData name="Graham, Rodrigus K" userId="d9c64f95-3094-4b9a-b4f1-ea74df9009bd" providerId="ADAL" clId="{6BE1B8FF-F57B-4644-8383-B06B215318DB}" dt="2022-11-30T13:21:34.739" v="4198" actId="26606"/>
          <ac:spMkLst>
            <pc:docMk/>
            <pc:sldMk cId="2994132346" sldId="573"/>
            <ac:spMk id="19" creationId="{3873B707-463F-40B0-8227-E8CC6C67EB25}"/>
          </ac:spMkLst>
        </pc:spChg>
        <pc:spChg chg="add del">
          <ac:chgData name="Graham, Rodrigus K" userId="d9c64f95-3094-4b9a-b4f1-ea74df9009bd" providerId="ADAL" clId="{6BE1B8FF-F57B-4644-8383-B06B215318DB}" dt="2022-11-30T13:21:34.739" v="4198" actId="26606"/>
          <ac:spMkLst>
            <pc:docMk/>
            <pc:sldMk cId="2994132346" sldId="573"/>
            <ac:spMk id="21" creationId="{C13237C8-E62C-4F0D-A318-BD6FB6C2D138}"/>
          </ac:spMkLst>
        </pc:spChg>
        <pc:spChg chg="add del">
          <ac:chgData name="Graham, Rodrigus K" userId="d9c64f95-3094-4b9a-b4f1-ea74df9009bd" providerId="ADAL" clId="{6BE1B8FF-F57B-4644-8383-B06B215318DB}" dt="2022-11-30T13:21:34.739" v="4198" actId="26606"/>
          <ac:spMkLst>
            <pc:docMk/>
            <pc:sldMk cId="2994132346" sldId="573"/>
            <ac:spMk id="23" creationId="{19C9EAEA-39D0-4B0E-A0EB-51E7B26740B1}"/>
          </ac:spMkLst>
        </pc:spChg>
        <pc:spChg chg="add del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25" creationId="{2EB492CD-616E-47F8-933B-5E2D952A0593}"/>
          </ac:spMkLst>
        </pc:spChg>
        <pc:spChg chg="add del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26" creationId="{59383CF9-23B5-4335-9B21-1791C4CF1C75}"/>
          </ac:spMkLst>
        </pc:spChg>
        <pc:spChg chg="add del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27" creationId="{0007FE00-9498-4706-B255-6437B0252C02}"/>
          </ac:spMkLst>
        </pc:spChg>
        <pc:spChg chg="add del">
          <ac:chgData name="Graham, Rodrigus K" userId="d9c64f95-3094-4b9a-b4f1-ea74df9009bd" providerId="ADAL" clId="{6BE1B8FF-F57B-4644-8383-B06B215318DB}" dt="2022-11-30T13:22:05.720" v="4202" actId="26606"/>
          <ac:spMkLst>
            <pc:docMk/>
            <pc:sldMk cId="2994132346" sldId="573"/>
            <ac:spMk id="32" creationId="{DB304A14-32D0-4873-B914-423ED7B8DAFD}"/>
          </ac:spMkLst>
        </pc:spChg>
        <pc:spChg chg="add del">
          <ac:chgData name="Graham, Rodrigus K" userId="d9c64f95-3094-4b9a-b4f1-ea74df9009bd" providerId="ADAL" clId="{6BE1B8FF-F57B-4644-8383-B06B215318DB}" dt="2022-11-30T13:22:05.720" v="4202" actId="26606"/>
          <ac:spMkLst>
            <pc:docMk/>
            <pc:sldMk cId="2994132346" sldId="573"/>
            <ac:spMk id="34" creationId="{1D460C86-854F-4FB3-ABC2-E823D8FEB9DB}"/>
          </ac:spMkLst>
        </pc:spChg>
        <pc:spChg chg="add del">
          <ac:chgData name="Graham, Rodrigus K" userId="d9c64f95-3094-4b9a-b4f1-ea74df9009bd" providerId="ADAL" clId="{6BE1B8FF-F57B-4644-8383-B06B215318DB}" dt="2022-11-30T13:22:05.720" v="4202" actId="26606"/>
          <ac:spMkLst>
            <pc:docMk/>
            <pc:sldMk cId="2994132346" sldId="573"/>
            <ac:spMk id="36" creationId="{BB48116A-278A-4CC5-89D3-9DE8E8FF1245}"/>
          </ac:spMkLst>
        </pc:spChg>
        <pc:spChg chg="add del">
          <ac:chgData name="Graham, Rodrigus K" userId="d9c64f95-3094-4b9a-b4f1-ea74df9009bd" providerId="ADAL" clId="{6BE1B8FF-F57B-4644-8383-B06B215318DB}" dt="2022-11-30T13:22:14.463" v="4204" actId="26606"/>
          <ac:spMkLst>
            <pc:docMk/>
            <pc:sldMk cId="2994132346" sldId="573"/>
            <ac:spMk id="38" creationId="{4F7EBAE4-9945-4473-9E34-B2C66EA0F03D}"/>
          </ac:spMkLst>
        </pc:spChg>
        <pc:spChg chg="add del">
          <ac:chgData name="Graham, Rodrigus K" userId="d9c64f95-3094-4b9a-b4f1-ea74df9009bd" providerId="ADAL" clId="{6BE1B8FF-F57B-4644-8383-B06B215318DB}" dt="2022-11-30T13:22:14.463" v="4204" actId="26606"/>
          <ac:spMkLst>
            <pc:docMk/>
            <pc:sldMk cId="2994132346" sldId="573"/>
            <ac:spMk id="39" creationId="{70BEB1E7-2F88-40BC-B73D-42E5B6F80BFC}"/>
          </ac:spMkLst>
        </pc:spChg>
        <pc:spChg chg="add del">
          <ac:chgData name="Graham, Rodrigus K" userId="d9c64f95-3094-4b9a-b4f1-ea74df9009bd" providerId="ADAL" clId="{6BE1B8FF-F57B-4644-8383-B06B215318DB}" dt="2022-11-30T13:22:14.463" v="4204" actId="26606"/>
          <ac:spMkLst>
            <pc:docMk/>
            <pc:sldMk cId="2994132346" sldId="573"/>
            <ac:spMk id="40" creationId="{A7B99495-F43F-4D80-A44F-2CB4764EB90B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2" creationId="{B91ECDA9-56DC-4270-8F33-01C5637B8CEB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3" creationId="{1CD81A2A-6ED4-4EF4-A14C-912D31E14800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4" creationId="{75F47824-961D-465D-84F9-EAE11BC6173B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5" creationId="{1661932C-CA15-4E17-B115-FAE7CBEE4789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6" creationId="{FEC9DA3E-C1D7-472D-B7C0-F71AE41FBA23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7" creationId="{8590ADD5-9383-4D3D-9047-3DA2593CCB5D}"/>
          </ac:spMkLst>
        </pc:spChg>
        <pc:spChg chg="add">
          <ac:chgData name="Graham, Rodrigus K" userId="d9c64f95-3094-4b9a-b4f1-ea74df9009bd" providerId="ADAL" clId="{6BE1B8FF-F57B-4644-8383-B06B215318DB}" dt="2022-11-30T13:22:14.476" v="4205" actId="26606"/>
          <ac:spMkLst>
            <pc:docMk/>
            <pc:sldMk cId="2994132346" sldId="573"/>
            <ac:spMk id="48" creationId="{DABE3E45-88CF-45D8-8D40-C773324D93F6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994132346" sldId="573"/>
            <ac:spMk id="186" creationId="{201CC55D-ED54-4C5C-95E6-10947BD1103B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994132346" sldId="573"/>
            <ac:spMk id="190" creationId="{3873B707-463F-40B0-8227-E8CC6C67EB25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994132346" sldId="573"/>
            <ac:spMk id="191" creationId="{C13237C8-E62C-4F0D-A318-BD6FB6C2D138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994132346" sldId="573"/>
            <ac:spMk id="192" creationId="{19C9EAEA-39D0-4B0E-A0EB-51E7B26740B1}"/>
          </ac:spMkLst>
        </pc:spChg>
        <pc:grpChg chg="add del">
          <ac:chgData name="Graham, Rodrigus K" userId="d9c64f95-3094-4b9a-b4f1-ea74df9009bd" providerId="ADAL" clId="{6BE1B8FF-F57B-4644-8383-B06B215318DB}" dt="2022-11-30T13:21:34.739" v="4198" actId="26606"/>
          <ac:grpSpMkLst>
            <pc:docMk/>
            <pc:sldMk cId="2994132346" sldId="573"/>
            <ac:grpSpMk id="15" creationId="{1DE889C7-FAD6-4397-98E2-05D503484459}"/>
          </ac:grpSpMkLst>
        </pc:grpChg>
        <pc:grpChg chg="del">
          <ac:chgData name="Graham, Rodrigus K" userId="d9c64f95-3094-4b9a-b4f1-ea74df9009bd" providerId="ADAL" clId="{6BE1B8FF-F57B-4644-8383-B06B215318DB}" dt="2022-11-30T13:21:01.087" v="4195"/>
          <ac:grpSpMkLst>
            <pc:docMk/>
            <pc:sldMk cId="2994132346" sldId="573"/>
            <ac:grpSpMk id="187" creationId="{1DE889C7-FAD6-4397-98E2-05D503484459}"/>
          </ac:grpSpMkLst>
        </pc:grpChg>
        <pc:picChg chg="mod ord">
          <ac:chgData name="Graham, Rodrigus K" userId="d9c64f95-3094-4b9a-b4f1-ea74df9009bd" providerId="ADAL" clId="{6BE1B8FF-F57B-4644-8383-B06B215318DB}" dt="2022-11-30T13:22:14.476" v="4205" actId="26606"/>
          <ac:picMkLst>
            <pc:docMk/>
            <pc:sldMk cId="2994132346" sldId="573"/>
            <ac:picMk id="8" creationId="{2CE087AD-107E-09F3-4B57-654685003344}"/>
          </ac:picMkLst>
        </pc:picChg>
        <pc:cxnChg chg="add">
          <ac:chgData name="Graham, Rodrigus K" userId="d9c64f95-3094-4b9a-b4f1-ea74df9009bd" providerId="ADAL" clId="{6BE1B8FF-F57B-4644-8383-B06B215318DB}" dt="2022-11-30T13:22:14.476" v="4205" actId="26606"/>
          <ac:cxnSpMkLst>
            <pc:docMk/>
            <pc:sldMk cId="2994132346" sldId="573"/>
            <ac:cxnSpMk id="49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6BE1B8FF-F57B-4644-8383-B06B215318DB}" dt="2022-11-30T13:26:03.210" v="4311" actId="207"/>
        <pc:sldMkLst>
          <pc:docMk/>
          <pc:sldMk cId="2642528442" sldId="574"/>
        </pc:sldMkLst>
        <pc:spChg chg="mod">
          <ac:chgData name="Graham, Rodrigus K" userId="d9c64f95-3094-4b9a-b4f1-ea74df9009bd" providerId="ADAL" clId="{6BE1B8FF-F57B-4644-8383-B06B215318DB}" dt="2022-11-30T13:22:37.864" v="4208" actId="207"/>
          <ac:spMkLst>
            <pc:docMk/>
            <pc:sldMk cId="2642528442" sldId="574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30T13:26:03.210" v="4311" actId="207"/>
          <ac:spMkLst>
            <pc:docMk/>
            <pc:sldMk cId="2642528442" sldId="574"/>
            <ac:spMk id="6" creationId="{A1448D49-E8D8-DA1E-C0F3-57EC2F7E726E}"/>
          </ac:spMkLst>
        </pc:spChg>
        <pc:spChg chg="add del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18" creationId="{DB304A14-32D0-4873-B914-423ED7B8DAFD}"/>
          </ac:spMkLst>
        </pc:spChg>
        <pc:spChg chg="add del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20" creationId="{1D460C86-854F-4FB3-ABC2-E823D8FEB9DB}"/>
          </ac:spMkLst>
        </pc:spChg>
        <pc:spChg chg="add del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22" creationId="{BB48116A-278A-4CC5-89D3-9DE8E8FF1245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27" creationId="{1CD81A2A-6ED4-4EF4-A14C-912D31E14800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29" creationId="{1661932C-CA15-4E17-B115-FAE7CBEE4789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31" creationId="{8590ADD5-9383-4D3D-9047-3DA2593CCB5D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33" creationId="{DABE3E45-88CF-45D8-8D40-C773324D93F6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642528442" sldId="574"/>
            <ac:spMk id="34" creationId="{DBC6133C-0615-4CE4-9132-37E609A9BDFA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642528442" sldId="574"/>
            <ac:spMk id="36" creationId="{169CC832-2974-4E8D-90ED-3E2941BA7336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37" creationId="{B91ECDA9-56DC-4270-8F33-01C5637B8CEB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642528442" sldId="574"/>
            <ac:spMk id="38" creationId="{55222F96-971A-4F90-B841-6BAB416C7AC1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39" creationId="{75F47824-961D-465D-84F9-EAE11BC6173B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642528442" sldId="574"/>
            <ac:spMk id="40" creationId="{08980754-6F4B-43C9-B9BE-127B6BED6586}"/>
          </ac:spMkLst>
        </pc:spChg>
        <pc:spChg chg="add">
          <ac:chgData name="Graham, Rodrigus K" userId="d9c64f95-3094-4b9a-b4f1-ea74df9009bd" providerId="ADAL" clId="{6BE1B8FF-F57B-4644-8383-B06B215318DB}" dt="2022-11-30T13:22:23.300" v="4206" actId="26606"/>
          <ac:spMkLst>
            <pc:docMk/>
            <pc:sldMk cId="2642528442" sldId="574"/>
            <ac:spMk id="41" creationId="{FEC9DA3E-C1D7-472D-B7C0-F71AE41FBA23}"/>
          </ac:spMkLst>
        </pc:spChg>
        <pc:spChg chg="del">
          <ac:chgData name="Graham, Rodrigus K" userId="d9c64f95-3094-4b9a-b4f1-ea74df9009bd" providerId="ADAL" clId="{6BE1B8FF-F57B-4644-8383-B06B215318DB}" dt="2022-11-30T13:21:01.087" v="4195"/>
          <ac:spMkLst>
            <pc:docMk/>
            <pc:sldMk cId="2642528442" sldId="574"/>
            <ac:spMk id="42" creationId="{2C1BBA94-3F40-40AA-8BB9-E69E25E537C1}"/>
          </ac:spMkLst>
        </pc:spChg>
        <pc:picChg chg="mod">
          <ac:chgData name="Graham, Rodrigus K" userId="d9c64f95-3094-4b9a-b4f1-ea74df9009bd" providerId="ADAL" clId="{6BE1B8FF-F57B-4644-8383-B06B215318DB}" dt="2022-11-30T13:22:23.300" v="4206" actId="26606"/>
          <ac:picMkLst>
            <pc:docMk/>
            <pc:sldMk cId="2642528442" sldId="574"/>
            <ac:picMk id="13" creationId="{B2F7F593-51F4-D5C7-1F3E-F026E2ED3A20}"/>
          </ac:picMkLst>
        </pc:picChg>
        <pc:cxnChg chg="add">
          <ac:chgData name="Graham, Rodrigus K" userId="d9c64f95-3094-4b9a-b4f1-ea74df9009bd" providerId="ADAL" clId="{6BE1B8FF-F57B-4644-8383-B06B215318DB}" dt="2022-11-30T13:22:23.300" v="4206" actId="26606"/>
          <ac:cxnSpMkLst>
            <pc:docMk/>
            <pc:sldMk cId="2642528442" sldId="574"/>
            <ac:cxnSpMk id="35" creationId="{49CD1692-827B-4C8D-B4A1-134FD04CF45C}"/>
          </ac:cxnSpMkLst>
        </pc:cxnChg>
      </pc:sldChg>
      <pc:sldChg chg="add">
        <pc:chgData name="Graham, Rodrigus K" userId="d9c64f95-3094-4b9a-b4f1-ea74df9009bd" providerId="ADAL" clId="{6BE1B8FF-F57B-4644-8383-B06B215318DB}" dt="2022-11-30T13:21:11.543" v="4196"/>
        <pc:sldMkLst>
          <pc:docMk/>
          <pc:sldMk cId="1524757692" sldId="575"/>
        </pc:sldMkLst>
      </pc:sldChg>
      <pc:sldChg chg="add">
        <pc:chgData name="Graham, Rodrigus K" userId="d9c64f95-3094-4b9a-b4f1-ea74df9009bd" providerId="ADAL" clId="{6BE1B8FF-F57B-4644-8383-B06B215318DB}" dt="2022-11-30T15:54:55.286" v="4347"/>
        <pc:sldMkLst>
          <pc:docMk/>
          <pc:sldMk cId="214206605" sldId="576"/>
        </pc:sldMkLst>
      </pc:sldChg>
      <pc:sldChg chg="addSp delSp modSp add mod setBg delDesignElem">
        <pc:chgData name="Graham, Rodrigus K" userId="d9c64f95-3094-4b9a-b4f1-ea74df9009bd" providerId="ADAL" clId="{6BE1B8FF-F57B-4644-8383-B06B215318DB}" dt="2022-11-30T16:10:48.550" v="4500" actId="5793"/>
        <pc:sldMkLst>
          <pc:docMk/>
          <pc:sldMk cId="3717701293" sldId="577"/>
        </pc:sldMkLst>
        <pc:spChg chg="mod">
          <ac:chgData name="Graham, Rodrigus K" userId="d9c64f95-3094-4b9a-b4f1-ea74df9009bd" providerId="ADAL" clId="{6BE1B8FF-F57B-4644-8383-B06B215318DB}" dt="2022-11-30T16:00:40.942" v="4365" actId="207"/>
          <ac:spMkLst>
            <pc:docMk/>
            <pc:sldMk cId="3717701293" sldId="577"/>
            <ac:spMk id="2" creationId="{41C19DDF-E41B-5EC9-1D76-01C3B38F5C53}"/>
          </ac:spMkLst>
        </pc:spChg>
        <pc:spChg chg="mod ord">
          <ac:chgData name="Graham, Rodrigus K" userId="d9c64f95-3094-4b9a-b4f1-ea74df9009bd" providerId="ADAL" clId="{6BE1B8FF-F57B-4644-8383-B06B215318DB}" dt="2022-11-30T16:10:48.550" v="4500" actId="5793"/>
          <ac:spMkLst>
            <pc:docMk/>
            <pc:sldMk cId="3717701293" sldId="577"/>
            <ac:spMk id="4" creationId="{0AE9BB8C-1314-1CE7-D2DA-099987F3F7AB}"/>
          </ac:spMkLst>
        </pc:spChg>
        <pc:spChg chg="add del">
          <ac:chgData name="Graham, Rodrigus K" userId="d9c64f95-3094-4b9a-b4f1-ea74df9009bd" providerId="ADAL" clId="{6BE1B8FF-F57B-4644-8383-B06B215318DB}" dt="2022-11-30T15:55:43.633" v="4350" actId="26606"/>
          <ac:spMkLst>
            <pc:docMk/>
            <pc:sldMk cId="3717701293" sldId="577"/>
            <ac:spMk id="13" creationId="{2EB492CD-616E-47F8-933B-5E2D952A0593}"/>
          </ac:spMkLst>
        </pc:spChg>
        <pc:spChg chg="add del">
          <ac:chgData name="Graham, Rodrigus K" userId="d9c64f95-3094-4b9a-b4f1-ea74df9009bd" providerId="ADAL" clId="{6BE1B8FF-F57B-4644-8383-B06B215318DB}" dt="2022-11-30T15:55:43.633" v="4350" actId="26606"/>
          <ac:spMkLst>
            <pc:docMk/>
            <pc:sldMk cId="3717701293" sldId="577"/>
            <ac:spMk id="15" creationId="{59383CF9-23B5-4335-9B21-1791C4CF1C75}"/>
          </ac:spMkLst>
        </pc:spChg>
        <pc:spChg chg="add del">
          <ac:chgData name="Graham, Rodrigus K" userId="d9c64f95-3094-4b9a-b4f1-ea74df9009bd" providerId="ADAL" clId="{6BE1B8FF-F57B-4644-8383-B06B215318DB}" dt="2022-11-30T15:55:43.633" v="4350" actId="26606"/>
          <ac:spMkLst>
            <pc:docMk/>
            <pc:sldMk cId="3717701293" sldId="577"/>
            <ac:spMk id="17" creationId="{0007FE00-9498-4706-B255-6437B0252C02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19" creationId="{DABE3E45-88CF-45D8-8D40-C773324D93F6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20" creationId="{1CD81A2A-6ED4-4EF4-A14C-912D31E14800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22" creationId="{1661932C-CA15-4E17-B115-FAE7CBEE4789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23" creationId="{B91ECDA9-56DC-4270-8F33-01C5637B8CEB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24" creationId="{8590ADD5-9383-4D3D-9047-3DA2593CCB5D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25" creationId="{75F47824-961D-465D-84F9-EAE11BC6173B}"/>
          </ac:spMkLst>
        </pc:spChg>
        <pc:spChg chg="add">
          <ac:chgData name="Graham, Rodrigus K" userId="d9c64f95-3094-4b9a-b4f1-ea74df9009bd" providerId="ADAL" clId="{6BE1B8FF-F57B-4644-8383-B06B215318DB}" dt="2022-11-30T15:55:43.646" v="4351" actId="26606"/>
          <ac:spMkLst>
            <pc:docMk/>
            <pc:sldMk cId="3717701293" sldId="577"/>
            <ac:spMk id="27" creationId="{FEC9DA3E-C1D7-472D-B7C0-F71AE41FBA23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2" creationId="{B91ECDA9-56DC-4270-8F33-01C5637B8CEB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3" creationId="{1CD81A2A-6ED4-4EF4-A14C-912D31E14800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4" creationId="{75F47824-961D-465D-84F9-EAE11BC6173B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5" creationId="{1661932C-CA15-4E17-B115-FAE7CBEE4789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6" creationId="{FEC9DA3E-C1D7-472D-B7C0-F71AE41FBA23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7" creationId="{8590ADD5-9383-4D3D-9047-3DA2593CCB5D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3717701293" sldId="577"/>
            <ac:spMk id="48" creationId="{DABE3E45-88CF-45D8-8D40-C773324D93F6}"/>
          </ac:spMkLst>
        </pc:spChg>
        <pc:picChg chg="mod">
          <ac:chgData name="Graham, Rodrigus K" userId="d9c64f95-3094-4b9a-b4f1-ea74df9009bd" providerId="ADAL" clId="{6BE1B8FF-F57B-4644-8383-B06B215318DB}" dt="2022-11-30T15:55:43.633" v="4350" actId="26606"/>
          <ac:picMkLst>
            <pc:docMk/>
            <pc:sldMk cId="3717701293" sldId="577"/>
            <ac:picMk id="8" creationId="{2CE087AD-107E-09F3-4B57-654685003344}"/>
          </ac:picMkLst>
        </pc:picChg>
        <pc:cxnChg chg="add">
          <ac:chgData name="Graham, Rodrigus K" userId="d9c64f95-3094-4b9a-b4f1-ea74df9009bd" providerId="ADAL" clId="{6BE1B8FF-F57B-4644-8383-B06B215318DB}" dt="2022-11-30T15:55:43.646" v="4351" actId="26606"/>
          <ac:cxnSpMkLst>
            <pc:docMk/>
            <pc:sldMk cId="3717701293" sldId="577"/>
            <ac:cxnSpMk id="21" creationId="{49CD1692-827B-4C8D-B4A1-134FD04CF45C}"/>
          </ac:cxnSpMkLst>
        </pc:cxnChg>
        <pc:cxnChg chg="del">
          <ac:chgData name="Graham, Rodrigus K" userId="d9c64f95-3094-4b9a-b4f1-ea74df9009bd" providerId="ADAL" clId="{6BE1B8FF-F57B-4644-8383-B06B215318DB}" dt="2022-11-30T15:54:55.286" v="4347"/>
          <ac:cxnSpMkLst>
            <pc:docMk/>
            <pc:sldMk cId="3717701293" sldId="577"/>
            <ac:cxnSpMk id="49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6BE1B8FF-F57B-4644-8383-B06B215318DB}" dt="2022-11-30T16:04:11.047" v="4430" actId="207"/>
        <pc:sldMkLst>
          <pc:docMk/>
          <pc:sldMk cId="1362219874" sldId="578"/>
        </pc:sldMkLst>
        <pc:spChg chg="mod">
          <ac:chgData name="Graham, Rodrigus K" userId="d9c64f95-3094-4b9a-b4f1-ea74df9009bd" providerId="ADAL" clId="{6BE1B8FF-F57B-4644-8383-B06B215318DB}" dt="2022-11-30T16:00:30.400" v="4363" actId="207"/>
          <ac:spMkLst>
            <pc:docMk/>
            <pc:sldMk cId="1362219874" sldId="578"/>
            <ac:spMk id="2" creationId="{41C19DDF-E41B-5EC9-1D76-01C3B38F5C53}"/>
          </ac:spMkLst>
        </pc:spChg>
        <pc:spChg chg="mod ord">
          <ac:chgData name="Graham, Rodrigus K" userId="d9c64f95-3094-4b9a-b4f1-ea74df9009bd" providerId="ADAL" clId="{6BE1B8FF-F57B-4644-8383-B06B215318DB}" dt="2022-11-30T16:04:11.047" v="4430" actId="207"/>
          <ac:spMkLst>
            <pc:docMk/>
            <pc:sldMk cId="1362219874" sldId="578"/>
            <ac:spMk id="6" creationId="{A1448D49-E8D8-DA1E-C0F3-57EC2F7E726E}"/>
          </ac:spMkLst>
        </pc:spChg>
        <pc:spChg chg="add del">
          <ac:chgData name="Graham, Rodrigus K" userId="d9c64f95-3094-4b9a-b4f1-ea74df9009bd" providerId="ADAL" clId="{6BE1B8FF-F57B-4644-8383-B06B215318DB}" dt="2022-11-30T15:56:13.676" v="4353" actId="26606"/>
          <ac:spMkLst>
            <pc:docMk/>
            <pc:sldMk cId="1362219874" sldId="578"/>
            <ac:spMk id="18" creationId="{2EB492CD-616E-47F8-933B-5E2D952A0593}"/>
          </ac:spMkLst>
        </pc:spChg>
        <pc:spChg chg="add del">
          <ac:chgData name="Graham, Rodrigus K" userId="d9c64f95-3094-4b9a-b4f1-ea74df9009bd" providerId="ADAL" clId="{6BE1B8FF-F57B-4644-8383-B06B215318DB}" dt="2022-11-30T15:56:13.676" v="4353" actId="26606"/>
          <ac:spMkLst>
            <pc:docMk/>
            <pc:sldMk cId="1362219874" sldId="578"/>
            <ac:spMk id="20" creationId="{59383CF9-23B5-4335-9B21-1791C4CF1C75}"/>
          </ac:spMkLst>
        </pc:spChg>
        <pc:spChg chg="add del">
          <ac:chgData name="Graham, Rodrigus K" userId="d9c64f95-3094-4b9a-b4f1-ea74df9009bd" providerId="ADAL" clId="{6BE1B8FF-F57B-4644-8383-B06B215318DB}" dt="2022-11-30T15:56:13.676" v="4353" actId="26606"/>
          <ac:spMkLst>
            <pc:docMk/>
            <pc:sldMk cId="1362219874" sldId="578"/>
            <ac:spMk id="22" creationId="{0007FE00-9498-4706-B255-6437B0252C02}"/>
          </ac:spMkLst>
        </pc:spChg>
        <pc:spChg chg="add del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24" creationId="{DB304A14-32D0-4873-B914-423ED7B8DAFD}"/>
          </ac:spMkLst>
        </pc:spChg>
        <pc:spChg chg="add del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25" creationId="{1D460C86-854F-4FB3-ABC2-E823D8FEB9DB}"/>
          </ac:spMkLst>
        </pc:spChg>
        <pc:spChg chg="add del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26" creationId="{BB48116A-278A-4CC5-89D3-9DE8E8FF1245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27" creationId="{1CD81A2A-6ED4-4EF4-A14C-912D31E14800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28" creationId="{6A84B152-3496-4C52-AF08-97AFFC09DD2C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29" creationId="{1661932C-CA15-4E17-B115-FAE7CBEE4789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30" creationId="{6B2ADB95-0FA3-4BD7-A8AC-89D014A83E5B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31" creationId="{8590ADD5-9383-4D3D-9047-3DA2593CCB5D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32" creationId="{C924DBCE-E731-4B22-8181-A39C1D86276C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33" creationId="{DABE3E45-88CF-45D8-8D40-C773324D93F6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34" creationId="{4CBF9756-6AC8-4C65-84DF-56FBFFA1D873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36" creationId="{2D385988-EAAF-4C27-AF8A-2BFBECAF3D4F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37" creationId="{B91ECDA9-56DC-4270-8F33-01C5637B8CEB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39" creationId="{75F47824-961D-465D-84F9-EAE11BC6173B}"/>
          </ac:spMkLst>
        </pc:spChg>
        <pc:spChg chg="del">
          <ac:chgData name="Graham, Rodrigus K" userId="d9c64f95-3094-4b9a-b4f1-ea74df9009bd" providerId="ADAL" clId="{6BE1B8FF-F57B-4644-8383-B06B215318DB}" dt="2022-11-30T15:54:55.286" v="4347"/>
          <ac:spMkLst>
            <pc:docMk/>
            <pc:sldMk cId="1362219874" sldId="578"/>
            <ac:spMk id="41" creationId="{FEC9DA3E-C1D7-472D-B7C0-F71AE41FBA23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43" creationId="{B621D332-7329-4994-8836-C429A51B7549}"/>
          </ac:spMkLst>
        </pc:spChg>
        <pc:spChg chg="add">
          <ac:chgData name="Graham, Rodrigus K" userId="d9c64f95-3094-4b9a-b4f1-ea74df9009bd" providerId="ADAL" clId="{6BE1B8FF-F57B-4644-8383-B06B215318DB}" dt="2022-11-30T15:56:45.261" v="4355" actId="26606"/>
          <ac:spMkLst>
            <pc:docMk/>
            <pc:sldMk cId="1362219874" sldId="578"/>
            <ac:spMk id="45" creationId="{2D20F754-35A9-4508-BE3C-C59996D1437B}"/>
          </ac:spMkLst>
        </pc:spChg>
        <pc:picChg chg="mod">
          <ac:chgData name="Graham, Rodrigus K" userId="d9c64f95-3094-4b9a-b4f1-ea74df9009bd" providerId="ADAL" clId="{6BE1B8FF-F57B-4644-8383-B06B215318DB}" dt="2022-11-30T15:56:45.261" v="4355" actId="26606"/>
          <ac:picMkLst>
            <pc:docMk/>
            <pc:sldMk cId="1362219874" sldId="578"/>
            <ac:picMk id="13" creationId="{B2F7F593-51F4-D5C7-1F3E-F026E2ED3A20}"/>
          </ac:picMkLst>
        </pc:picChg>
        <pc:cxnChg chg="del">
          <ac:chgData name="Graham, Rodrigus K" userId="d9c64f95-3094-4b9a-b4f1-ea74df9009bd" providerId="ADAL" clId="{6BE1B8FF-F57B-4644-8383-B06B215318DB}" dt="2022-11-30T15:54:55.286" v="4347"/>
          <ac:cxnSpMkLst>
            <pc:docMk/>
            <pc:sldMk cId="1362219874" sldId="578"/>
            <ac:cxnSpMk id="35" creationId="{49CD1692-827B-4C8D-B4A1-134FD04CF45C}"/>
          </ac:cxnSpMkLst>
        </pc:cxnChg>
        <pc:cxnChg chg="add">
          <ac:chgData name="Graham, Rodrigus K" userId="d9c64f95-3094-4b9a-b4f1-ea74df9009bd" providerId="ADAL" clId="{6BE1B8FF-F57B-4644-8383-B06B215318DB}" dt="2022-11-30T15:56:45.261" v="4355" actId="26606"/>
          <ac:cxnSpMkLst>
            <pc:docMk/>
            <pc:sldMk cId="1362219874" sldId="578"/>
            <ac:cxnSpMk id="38" creationId="{43621FD4-D14D-45D5-9A57-9A2DE5EA59C0}"/>
          </ac:cxnSpMkLst>
        </pc:cxnChg>
      </pc:sldChg>
      <pc:sldChg chg="add">
        <pc:chgData name="Graham, Rodrigus K" userId="d9c64f95-3094-4b9a-b4f1-ea74df9009bd" providerId="ADAL" clId="{6BE1B8FF-F57B-4644-8383-B06B215318DB}" dt="2022-11-30T15:54:55.286" v="4347"/>
        <pc:sldMkLst>
          <pc:docMk/>
          <pc:sldMk cId="773696278" sldId="579"/>
        </pc:sldMkLst>
      </pc:sldChg>
      <pc:sldChg chg="add">
        <pc:chgData name="Graham, Rodrigus K" userId="d9c64f95-3094-4b9a-b4f1-ea74df9009bd" providerId="ADAL" clId="{6BE1B8FF-F57B-4644-8383-B06B215318DB}" dt="2022-11-30T16:04:36.715" v="4434"/>
        <pc:sldMkLst>
          <pc:docMk/>
          <pc:sldMk cId="2050024689" sldId="580"/>
        </pc:sldMkLst>
      </pc:sldChg>
      <pc:sldChg chg="addSp delSp modSp add mod setBg delDesignElem">
        <pc:chgData name="Graham, Rodrigus K" userId="d9c64f95-3094-4b9a-b4f1-ea74df9009bd" providerId="ADAL" clId="{6BE1B8FF-F57B-4644-8383-B06B215318DB}" dt="2022-11-30T16:08:06.553" v="4499" actId="207"/>
        <pc:sldMkLst>
          <pc:docMk/>
          <pc:sldMk cId="3110253106" sldId="581"/>
        </pc:sldMkLst>
        <pc:spChg chg="mod">
          <ac:chgData name="Graham, Rodrigus K" userId="d9c64f95-3094-4b9a-b4f1-ea74df9009bd" providerId="ADAL" clId="{6BE1B8FF-F57B-4644-8383-B06B215318DB}" dt="2022-11-30T16:05:18.443" v="4441" actId="207"/>
          <ac:spMkLst>
            <pc:docMk/>
            <pc:sldMk cId="3110253106" sldId="581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30T16:08:06.553" v="4499" actId="207"/>
          <ac:spMkLst>
            <pc:docMk/>
            <pc:sldMk cId="3110253106" sldId="581"/>
            <ac:spMk id="4" creationId="{0AE9BB8C-1314-1CE7-D2DA-099987F3F7AB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0" creationId="{4CBF9756-6AC8-4C65-84DF-56FBFFA1D873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1" creationId="{2D385988-EAAF-4C27-AF8A-2BFBECAF3D4F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3" creationId="{6A84B152-3496-4C52-AF08-97AFFC09DD2C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4" creationId="{B621D332-7329-4994-8836-C429A51B7549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5" creationId="{6B2ADB95-0FA3-4BD7-A8AC-89D014A83E5B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6" creationId="{2D20F754-35A9-4508-BE3C-C59996D1437B}"/>
          </ac:spMkLst>
        </pc:spChg>
        <pc:spChg chg="add">
          <ac:chgData name="Graham, Rodrigus K" userId="d9c64f95-3094-4b9a-b4f1-ea74df9009bd" providerId="ADAL" clId="{6BE1B8FF-F57B-4644-8383-B06B215318DB}" dt="2022-11-30T16:04:46.247" v="4436" actId="26606"/>
          <ac:spMkLst>
            <pc:docMk/>
            <pc:sldMk cId="3110253106" sldId="581"/>
            <ac:spMk id="17" creationId="{C924DBCE-E731-4B22-8181-A39C1D86276C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19" creationId="{DABE3E45-88CF-45D8-8D40-C773324D93F6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20" creationId="{1CD81A2A-6ED4-4EF4-A14C-912D31E14800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22" creationId="{1661932C-CA15-4E17-B115-FAE7CBEE4789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23" creationId="{B91ECDA9-56DC-4270-8F33-01C5637B8CEB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24" creationId="{8590ADD5-9383-4D3D-9047-3DA2593CCB5D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25" creationId="{75F47824-961D-465D-84F9-EAE11BC6173B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110253106" sldId="581"/>
            <ac:spMk id="27" creationId="{FEC9DA3E-C1D7-472D-B7C0-F71AE41FBA23}"/>
          </ac:spMkLst>
        </pc:spChg>
        <pc:picChg chg="mod">
          <ac:chgData name="Graham, Rodrigus K" userId="d9c64f95-3094-4b9a-b4f1-ea74df9009bd" providerId="ADAL" clId="{6BE1B8FF-F57B-4644-8383-B06B215318DB}" dt="2022-11-30T16:04:46.247" v="4436" actId="26606"/>
          <ac:picMkLst>
            <pc:docMk/>
            <pc:sldMk cId="3110253106" sldId="581"/>
            <ac:picMk id="8" creationId="{2CE087AD-107E-09F3-4B57-654685003344}"/>
          </ac:picMkLst>
        </pc:picChg>
        <pc:cxnChg chg="add">
          <ac:chgData name="Graham, Rodrigus K" userId="d9c64f95-3094-4b9a-b4f1-ea74df9009bd" providerId="ADAL" clId="{6BE1B8FF-F57B-4644-8383-B06B215318DB}" dt="2022-11-30T16:04:46.247" v="4436" actId="26606"/>
          <ac:cxnSpMkLst>
            <pc:docMk/>
            <pc:sldMk cId="3110253106" sldId="581"/>
            <ac:cxnSpMk id="12" creationId="{43621FD4-D14D-45D5-9A57-9A2DE5EA59C0}"/>
          </ac:cxnSpMkLst>
        </pc:cxnChg>
        <pc:cxnChg chg="del">
          <ac:chgData name="Graham, Rodrigus K" userId="d9c64f95-3094-4b9a-b4f1-ea74df9009bd" providerId="ADAL" clId="{6BE1B8FF-F57B-4644-8383-B06B215318DB}" dt="2022-11-30T16:04:36.715" v="4434"/>
          <ac:cxnSpMkLst>
            <pc:docMk/>
            <pc:sldMk cId="3110253106" sldId="581"/>
            <ac:cxnSpMk id="21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6BE1B8FF-F57B-4644-8383-B06B215318DB}" dt="2022-11-30T16:07:56.651" v="4498" actId="207"/>
        <pc:sldMkLst>
          <pc:docMk/>
          <pc:sldMk cId="3649729999" sldId="582"/>
        </pc:sldMkLst>
        <pc:spChg chg="mod">
          <ac:chgData name="Graham, Rodrigus K" userId="d9c64f95-3094-4b9a-b4f1-ea74df9009bd" providerId="ADAL" clId="{6BE1B8FF-F57B-4644-8383-B06B215318DB}" dt="2022-11-30T16:05:51.258" v="4447" actId="207"/>
          <ac:spMkLst>
            <pc:docMk/>
            <pc:sldMk cId="3649729999" sldId="582"/>
            <ac:spMk id="2" creationId="{41C19DDF-E41B-5EC9-1D76-01C3B38F5C53}"/>
          </ac:spMkLst>
        </pc:spChg>
        <pc:spChg chg="mod">
          <ac:chgData name="Graham, Rodrigus K" userId="d9c64f95-3094-4b9a-b4f1-ea74df9009bd" providerId="ADAL" clId="{6BE1B8FF-F57B-4644-8383-B06B215318DB}" dt="2022-11-30T16:07:56.651" v="4498" actId="207"/>
          <ac:spMkLst>
            <pc:docMk/>
            <pc:sldMk cId="3649729999" sldId="582"/>
            <ac:spMk id="6" creationId="{A1448D49-E8D8-DA1E-C0F3-57EC2F7E726E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16" creationId="{B621D332-7329-4994-8836-C429A51B7549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17" creationId="{2D20F754-35A9-4508-BE3C-C59996D1437B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18" creationId="{6A84B152-3496-4C52-AF08-97AFFC09DD2C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20" creationId="{6B2ADB95-0FA3-4BD7-A8AC-89D014A83E5B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22" creationId="{C924DBCE-E731-4B22-8181-A39C1D86276C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24" creationId="{4CBF9756-6AC8-4C65-84DF-56FBFFA1D873}"/>
          </ac:spMkLst>
        </pc:spChg>
        <pc:spChg chg="add">
          <ac:chgData name="Graham, Rodrigus K" userId="d9c64f95-3094-4b9a-b4f1-ea74df9009bd" providerId="ADAL" clId="{6BE1B8FF-F57B-4644-8383-B06B215318DB}" dt="2022-11-30T16:05:31.168" v="4442" actId="26606"/>
          <ac:spMkLst>
            <pc:docMk/>
            <pc:sldMk cId="3649729999" sldId="582"/>
            <ac:spMk id="26" creationId="{2D385988-EAAF-4C27-AF8A-2BFBECAF3D4F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28" creationId="{6A84B152-3496-4C52-AF08-97AFFC09DD2C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30" creationId="{6B2ADB95-0FA3-4BD7-A8AC-89D014A83E5B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32" creationId="{C924DBCE-E731-4B22-8181-A39C1D86276C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34" creationId="{4CBF9756-6AC8-4C65-84DF-56FBFFA1D873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36" creationId="{2D385988-EAAF-4C27-AF8A-2BFBECAF3D4F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43" creationId="{B621D332-7329-4994-8836-C429A51B7549}"/>
          </ac:spMkLst>
        </pc:spChg>
        <pc:spChg chg="del">
          <ac:chgData name="Graham, Rodrigus K" userId="d9c64f95-3094-4b9a-b4f1-ea74df9009bd" providerId="ADAL" clId="{6BE1B8FF-F57B-4644-8383-B06B215318DB}" dt="2022-11-30T16:04:36.715" v="4434"/>
          <ac:spMkLst>
            <pc:docMk/>
            <pc:sldMk cId="3649729999" sldId="582"/>
            <ac:spMk id="45" creationId="{2D20F754-35A9-4508-BE3C-C59996D1437B}"/>
          </ac:spMkLst>
        </pc:spChg>
        <pc:cxnChg chg="add">
          <ac:chgData name="Graham, Rodrigus K" userId="d9c64f95-3094-4b9a-b4f1-ea74df9009bd" providerId="ADAL" clId="{6BE1B8FF-F57B-4644-8383-B06B215318DB}" dt="2022-11-30T16:05:31.168" v="4442" actId="26606"/>
          <ac:cxnSpMkLst>
            <pc:docMk/>
            <pc:sldMk cId="3649729999" sldId="582"/>
            <ac:cxnSpMk id="15" creationId="{43621FD4-D14D-45D5-9A57-9A2DE5EA59C0}"/>
          </ac:cxnSpMkLst>
        </pc:cxnChg>
        <pc:cxnChg chg="del">
          <ac:chgData name="Graham, Rodrigus K" userId="d9c64f95-3094-4b9a-b4f1-ea74df9009bd" providerId="ADAL" clId="{6BE1B8FF-F57B-4644-8383-B06B215318DB}" dt="2022-11-30T16:04:36.715" v="4434"/>
          <ac:cxnSpMkLst>
            <pc:docMk/>
            <pc:sldMk cId="3649729999" sldId="582"/>
            <ac:cxnSpMk id="38" creationId="{43621FD4-D14D-45D5-9A57-9A2DE5EA59C0}"/>
          </ac:cxnSpMkLst>
        </pc:cxnChg>
      </pc:sldChg>
      <pc:sldChg chg="add">
        <pc:chgData name="Graham, Rodrigus K" userId="d9c64f95-3094-4b9a-b4f1-ea74df9009bd" providerId="ADAL" clId="{6BE1B8FF-F57B-4644-8383-B06B215318DB}" dt="2022-11-30T16:04:36.715" v="4434"/>
        <pc:sldMkLst>
          <pc:docMk/>
          <pc:sldMk cId="348481769" sldId="5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F4D5-66F6-46D3-8643-491F32EA2DF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F4BC-661E-4731-A0CA-228C2EBB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9607-2B00-BE54-3C6F-D0BA533B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DD815-1115-608F-4F42-A67E0BBEF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079F-C5CF-C6C7-4B88-FA487E12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BB5-9D39-90C4-592F-8D4D885E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E635-C922-46EB-270F-61B134B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CEEA-C98D-6778-BDFC-E2EACFEB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B427C-C6CA-8D72-599F-1AB246ADE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C57C-DDB1-78D5-F97D-81253827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3A96-1ADE-87D2-118A-F17A61F0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4576-5AC6-EEFE-4FDA-C80C0EB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0F288-71A7-8818-AFD0-69C694F81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52CF0-ECEE-5DC6-0FEE-215DB455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AFE0-159E-89BD-8A22-1A39A20B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A5D-FB83-8323-4B30-10F93595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2F757-B724-87CE-CA50-4B424F2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408A-FC1E-2C58-F2A3-4F7831F8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C2EF-6CFA-7D48-BED8-FEF8C6E3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F436-8D67-001D-60D5-91E13780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D4F6-0173-669A-6155-20160A8A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C5B1-19B5-8CD7-209F-D56E58D5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F173-8E49-C64B-5765-3AB63AF1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55ED-286F-F936-2C4D-6529F6132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011F-CF94-3A52-D879-CB7233BF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5BE0-2C2A-0A9C-3728-A17A5C76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15934-AE40-68D3-957C-C6F4719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7556-0C69-A757-7DA7-19864625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CDF9-779A-4360-4403-4FF98C4BD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1F9A4-59FD-9978-FE22-8B05BF8F0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EE714-DB14-136A-2A81-70CA5F42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8B867-A9E5-B0B3-0174-6DF7F5AA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BECF1-C86E-001B-D59F-F89A171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E638-3163-EB81-7CF3-DA303C53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EE9EB-E6EE-CD95-3215-A0BEC009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5B7E7-F9F1-DB15-1789-83291915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77217-7081-3339-CBC5-1CAAEB7A5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812D4-76A6-64E7-C176-DC445E3FD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ECB5-A17B-83C7-0660-0DE5AC42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B8929-99BF-B9A1-EBD3-438EFA78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641F0-9719-0305-81D9-B990AD2D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2D67-9477-2DD7-81AE-4ABC114D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27B1C-3DDA-69E9-FC9C-196D2237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76885-B05C-AA6E-63A4-D8C7D4C3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35A52-AD3E-EE3D-5E7C-A36E8E61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3592-DD89-57F1-CB4B-A50EDD87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0A965-F664-E9AA-0BD2-7B2BDE90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1B6A-AB95-881F-E35D-B964A24B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72CE-CB7C-15C7-C9DD-7E2EA5D8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F3AA-67EA-85DE-CE75-1A237CE4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5D1E9-073F-45B3-2C20-2B1C9402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8764-FE69-CCAA-CC49-2E41F056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37F2A-3D98-75C3-E9AE-CAF1974C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1708D-2949-F264-6965-1643EC02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7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78C2-CA4F-D7F1-94EC-017A281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B4304-3A53-3924-329A-23D4CF128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9471-0547-1C97-1A5E-406ABED1C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A346B-42D1-F7A8-79C9-EB246944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61E50-A652-C1A7-ADC8-472EBF34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ADE74-82E8-9109-A4BC-D2D0EAB6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3D016-5D8C-2553-5CAB-96864485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9A82-3174-D314-FDFD-6D12D451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13F5-C44D-0718-B458-4FABE3AA1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B11D-4942-405F-8B4B-EF2FCD3BE83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1C3A2-4A40-92FC-BEB6-BEE9510B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B864-1778-404F-5231-0BCA4ACF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Remmington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Leschber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57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2238375"/>
            <a:ext cx="4308923" cy="3512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Preston Kyle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53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Kylie Young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454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IB Learner Profile: </a:t>
            </a: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4" y="2239045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Tysei</a:t>
            </a:r>
            <a:r>
              <a:rPr lang="en-US" sz="2000" b="1" dirty="0">
                <a:solidFill>
                  <a:srgbClr val="FF0000"/>
                </a:solidFill>
              </a:rPr>
              <a:t> Richardson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2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79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Amanda Becerra </a:t>
            </a:r>
            <a:r>
              <a:rPr lang="en-US" sz="2000" b="1" dirty="0" err="1">
                <a:solidFill>
                  <a:srgbClr val="FF0000"/>
                </a:solidFill>
              </a:rPr>
              <a:t>Sologuren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227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Pranati</a:t>
            </a:r>
            <a:r>
              <a:rPr lang="en-US" sz="2000" b="1" dirty="0">
                <a:solidFill>
                  <a:srgbClr val="FF0000"/>
                </a:solidFill>
              </a:rPr>
              <a:t> Shenoy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52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Phia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Guarisco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76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Harry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Tsvachidis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56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Henry </a:t>
            </a:r>
            <a:r>
              <a:rPr lang="en-US" sz="2000" b="1" dirty="0" err="1">
                <a:solidFill>
                  <a:srgbClr val="FF0000"/>
                </a:solidFill>
              </a:rPr>
              <a:t>Tellepsen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37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Coco </a:t>
            </a:r>
            <a:r>
              <a:rPr lang="en-US" sz="2000" b="1" dirty="0" err="1">
                <a:solidFill>
                  <a:srgbClr val="FF0000"/>
                </a:solidFill>
              </a:rPr>
              <a:t>Dalgish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50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Shani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Alatin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81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IB Learner Profile: 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b="0" i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Erin Lai</a:t>
            </a:r>
            <a:endParaRPr lang="en-US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31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IB Learner Profile: 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Priscilla Porras </a:t>
            </a:r>
            <a:endParaRPr lang="en-US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-2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27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29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31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99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4" y="2228851"/>
            <a:ext cx="4270825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Benjamin Fulmer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52266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371094" y="2764028"/>
            <a:ext cx="3218179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LEE</a:t>
            </a:r>
          </a:p>
        </p:txBody>
      </p:sp>
    </p:spTree>
    <p:extLst>
      <p:ext uri="{BB962C8B-B14F-4D97-AF65-F5344CB8AC3E}">
        <p14:creationId xmlns:p14="http://schemas.microsoft.com/office/powerpoint/2010/main" val="86612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Javier Hernandez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57425"/>
            <a:ext cx="4299400" cy="349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Harrison Barbee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1800" b="1" i="0" dirty="0"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August Kimmel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4" y="2228851"/>
            <a:ext cx="4270825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Candence Conrad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Darby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Lagrone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8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Wesley George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438144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GESTON</a:t>
            </a:r>
          </a:p>
        </p:txBody>
      </p:sp>
    </p:spTree>
    <p:extLst>
      <p:ext uri="{BB962C8B-B14F-4D97-AF65-F5344CB8AC3E}">
        <p14:creationId xmlns:p14="http://schemas.microsoft.com/office/powerpoint/2010/main" val="218679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Penelope Caraballo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9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2228851"/>
            <a:ext cx="4289875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Andreas </a:t>
            </a:r>
            <a:r>
              <a:rPr lang="en-US" sz="2000" b="1" dirty="0" err="1">
                <a:solidFill>
                  <a:srgbClr val="FF0000"/>
                </a:solidFill>
              </a:rPr>
              <a:t>Fullando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Ana </a:t>
            </a:r>
            <a:r>
              <a:rPr lang="en-US" sz="2000" b="1" dirty="0" err="1">
                <a:solidFill>
                  <a:srgbClr val="FF0000"/>
                </a:solidFill>
              </a:rPr>
              <a:t>Leulliette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4" y="2266950"/>
            <a:ext cx="4270825" cy="3485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Charles Tang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8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111213" y="2764028"/>
            <a:ext cx="398915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MOESSNER </a:t>
            </a:r>
          </a:p>
        </p:txBody>
      </p:sp>
    </p:spTree>
    <p:extLst>
      <p:ext uri="{BB962C8B-B14F-4D97-AF65-F5344CB8AC3E}">
        <p14:creationId xmlns:p14="http://schemas.microsoft.com/office/powerpoint/2010/main" val="48832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Yanis</a:t>
            </a:r>
            <a:r>
              <a:rPr lang="en-US" sz="2000" b="1" dirty="0">
                <a:solidFill>
                  <a:srgbClr val="FF0000"/>
                </a:solidFill>
              </a:rPr>
              <a:t> Cancel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2228851"/>
            <a:ext cx="4280350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Addison Martin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Emma Quan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Sriprajnav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Koduri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i="0" dirty="0"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1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Mia Holmes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" name="Rectangle 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187" name="Group 9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8" name="Rectangle 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Rectangle 9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Graham Erickson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191" name="Rectangle 9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8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Adeleine</a:t>
            </a:r>
            <a:r>
              <a:rPr lang="en-US" sz="2000" b="1" dirty="0">
                <a:solidFill>
                  <a:srgbClr val="FF0000"/>
                </a:solidFill>
              </a:rPr>
              <a:t> Chang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Jake Rodriguez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9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47900"/>
            <a:ext cx="4299400" cy="3504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Ava Peterman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8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Roger </a:t>
            </a:r>
            <a:r>
              <a:rPr lang="en-US" sz="2000" b="1" dirty="0" err="1">
                <a:solidFill>
                  <a:srgbClr val="FF0000"/>
                </a:solidFill>
              </a:rPr>
              <a:t>Emal-Langrand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i="0" dirty="0"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4" y="2266950"/>
            <a:ext cx="4282986" cy="3485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Taniya Randall</a:t>
            </a:r>
          </a:p>
          <a:p>
            <a:pPr marL="0"/>
            <a:endParaRPr lang="en-US" sz="1800" dirty="0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5" name="Freeform: Shape 3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b="0" i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Kelsey Davila</a:t>
            </a:r>
            <a:endParaRPr lang="en-US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dirty="0"/>
          </a:p>
        </p:txBody>
      </p:sp>
      <p:sp>
        <p:nvSpPr>
          <p:cNvPr id="47" name="Oval 3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887184" y="1274358"/>
            <a:ext cx="3781051" cy="366530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8" name="Freeform: Shape 3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2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Mr. Steven Duesterbeck</a:t>
            </a:r>
            <a:endParaRPr lang="en-US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1" b="1"/>
          <a:stretch/>
        </p:blipFill>
        <p:spPr>
          <a:xfrm>
            <a:off x="7887184" y="1219240"/>
            <a:ext cx="3781051" cy="377554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8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7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438144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BELL</a:t>
            </a:r>
          </a:p>
        </p:txBody>
      </p:sp>
    </p:spTree>
    <p:extLst>
      <p:ext uri="{BB962C8B-B14F-4D97-AF65-F5344CB8AC3E}">
        <p14:creationId xmlns:p14="http://schemas.microsoft.com/office/powerpoint/2010/main" val="287720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Aya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Nabbout</a:t>
            </a:r>
            <a:endParaRPr lang="en-US" sz="20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r="-1" b="-1"/>
          <a:stretch/>
        </p:blipFill>
        <p:spPr>
          <a:xfrm>
            <a:off x="6055604" y="650494"/>
            <a:ext cx="549228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Nola Olson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i="0" dirty="0"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7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Munachiso Nwachukwu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2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Ashaaz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Maredia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Miracle Jones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7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Isabezlla</a:t>
            </a:r>
            <a:r>
              <a:rPr lang="en-US" sz="2000" b="1" dirty="0">
                <a:solidFill>
                  <a:srgbClr val="FF0000"/>
                </a:solidFill>
              </a:rPr>
              <a:t> Fernande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6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Celeste </a:t>
            </a:r>
            <a:r>
              <a:rPr lang="en-US" sz="2000" b="1" dirty="0" err="1">
                <a:solidFill>
                  <a:srgbClr val="FF0000"/>
                </a:solidFill>
              </a:rPr>
              <a:t>Roussie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Sophia Talley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9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Bruno Diomede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49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Xitlaly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Morfin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4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228851"/>
            <a:ext cx="4280350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Malachi Moody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Jace Gaff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0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BLOSSOM</a:t>
            </a:r>
          </a:p>
        </p:txBody>
      </p:sp>
    </p:spTree>
    <p:extLst>
      <p:ext uri="{BB962C8B-B14F-4D97-AF65-F5344CB8AC3E}">
        <p14:creationId xmlns:p14="http://schemas.microsoft.com/office/powerpoint/2010/main" val="4166759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Sam Le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9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Mark Wallace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6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Serena Zhao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2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Eleanor </a:t>
            </a:r>
            <a:r>
              <a:rPr lang="en-US" sz="2000" b="1" dirty="0" err="1">
                <a:solidFill>
                  <a:srgbClr val="FF0000"/>
                </a:solidFill>
              </a:rPr>
              <a:t>Buenick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6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Swathi Saravanan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29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" y="2257425"/>
            <a:ext cx="4289875" cy="3504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Sydney Ahles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2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Tyler </a:t>
            </a:r>
            <a:r>
              <a:rPr lang="en-US" sz="2000" b="1" dirty="0">
                <a:solidFill>
                  <a:srgbClr val="FF0000"/>
                </a:solidFill>
              </a:rPr>
              <a:t>Cantu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88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Jackson Poullard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1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Eva Pastore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Lily Edmonson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1" b="1"/>
          <a:stretch/>
        </p:blipFill>
        <p:spPr>
          <a:xfrm>
            <a:off x="6055600" y="650494"/>
            <a:ext cx="5492293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1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Joshua “Brady” Nguyen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4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MILNER</a:t>
            </a:r>
          </a:p>
        </p:txBody>
      </p:sp>
    </p:spTree>
    <p:extLst>
      <p:ext uri="{BB962C8B-B14F-4D97-AF65-F5344CB8AC3E}">
        <p14:creationId xmlns:p14="http://schemas.microsoft.com/office/powerpoint/2010/main" val="1693067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Caleb Mack </a:t>
            </a: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6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Cady Molina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9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Lilia </a:t>
            </a:r>
            <a:r>
              <a:rPr lang="en-US" sz="2000" b="1" dirty="0" err="1">
                <a:solidFill>
                  <a:srgbClr val="FF0000"/>
                </a:solidFill>
              </a:rPr>
              <a:t>Pahlka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1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Manuel </a:t>
            </a:r>
            <a:r>
              <a:rPr lang="en-US" sz="2000" b="1" dirty="0" err="1">
                <a:solidFill>
                  <a:srgbClr val="FF0000"/>
                </a:solidFill>
              </a:rPr>
              <a:t>Minisini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 </a:t>
            </a:r>
            <a:endParaRPr lang="en-US" sz="1800" b="1" i="0" dirty="0"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4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Sofi </a:t>
            </a:r>
            <a:r>
              <a:rPr lang="en-US" sz="2000" b="1" dirty="0" err="1">
                <a:solidFill>
                  <a:srgbClr val="FF0000"/>
                </a:solidFill>
              </a:rPr>
              <a:t>Mollet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027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Emilly Balandran 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5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Lila Hilliard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5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Leia </a:t>
            </a:r>
            <a:r>
              <a:rPr lang="en-US" sz="2000" b="1" dirty="0" err="1">
                <a:solidFill>
                  <a:srgbClr val="FF0000"/>
                </a:solidFill>
              </a:rPr>
              <a:t>Lacson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Kamila Galindo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37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Lucy Lines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3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Estrella Lopez 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6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b="0" i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Aleta Cole</a:t>
            </a:r>
            <a:endParaRPr lang="en-US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887184" y="1274358"/>
            <a:ext cx="3781051" cy="366530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12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IB Learner Profile: 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KNOWLEDGABLE </a:t>
            </a:r>
          </a:p>
        </p:txBody>
      </p:sp>
      <p:sp>
        <p:nvSpPr>
          <p:cNvPr id="30" name="Freeform: Shape 3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Charlita Blossom </a:t>
            </a:r>
            <a:endParaRPr lang="en-US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-2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6" name="Freeform: Shape 3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4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98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2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nd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62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SALAJ</a:t>
            </a:r>
          </a:p>
        </p:txBody>
      </p:sp>
    </p:spTree>
    <p:extLst>
      <p:ext uri="{BB962C8B-B14F-4D97-AF65-F5344CB8AC3E}">
        <p14:creationId xmlns:p14="http://schemas.microsoft.com/office/powerpoint/2010/main" val="244903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Zoe </a:t>
            </a:r>
            <a:r>
              <a:rPr lang="en-US" sz="2000" b="1" dirty="0" err="1">
                <a:solidFill>
                  <a:srgbClr val="FF0000"/>
                </a:solidFill>
              </a:rPr>
              <a:t>Nodler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09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4" y="2239045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Zain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Elkousy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01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Giulia </a:t>
            </a:r>
            <a:r>
              <a:rPr lang="en-US" sz="2000" b="1" dirty="0" err="1">
                <a:solidFill>
                  <a:srgbClr val="FF0000"/>
                </a:solidFill>
              </a:rPr>
              <a:t>Andreoli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33" y="2191420"/>
            <a:ext cx="4311517" cy="3570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Eva Martinez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661" b="1"/>
          <a:stretch/>
        </p:blipFill>
        <p:spPr>
          <a:xfrm>
            <a:off x="6055594" y="650494"/>
            <a:ext cx="549230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8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Max Kilbourn 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13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Chisom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Orisakwe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67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Maddox </a:t>
            </a:r>
            <a:r>
              <a:rPr lang="en-US" sz="2000" b="1" dirty="0" err="1">
                <a:solidFill>
                  <a:srgbClr val="FF0000"/>
                </a:solidFill>
              </a:rPr>
              <a:t>Sifuentes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32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Lexiyana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Billups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00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Riley Fisher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87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Benjamin Garcia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74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3112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Kyla Pierson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363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KILBOURN</a:t>
            </a:r>
          </a:p>
        </p:txBody>
      </p:sp>
    </p:spTree>
    <p:extLst>
      <p:ext uri="{BB962C8B-B14F-4D97-AF65-F5344CB8AC3E}">
        <p14:creationId xmlns:p14="http://schemas.microsoft.com/office/powerpoint/2010/main" val="24290774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Kayla </a:t>
            </a:r>
            <a:r>
              <a:rPr lang="en-US" sz="2000" b="1" dirty="0" err="1">
                <a:solidFill>
                  <a:srgbClr val="FF0000"/>
                </a:solidFill>
              </a:rPr>
              <a:t>Shekari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74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Giuliana </a:t>
            </a:r>
            <a:r>
              <a:rPr lang="en-US" sz="2000" b="1" dirty="0" err="1">
                <a:solidFill>
                  <a:srgbClr val="FF0000"/>
                </a:solidFill>
              </a:rPr>
              <a:t>Presenti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Genevie Martinez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62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Oliver Whyte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19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Melina </a:t>
            </a:r>
            <a:r>
              <a:rPr lang="en-US" sz="2000" b="1" dirty="0" err="1">
                <a:solidFill>
                  <a:srgbClr val="FF0000"/>
                </a:solidFill>
              </a:rPr>
              <a:t>Zaeefjou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98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Mo (Marguerite) Bynum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/>
            <a:endParaRPr lang="en-US" sz="2000" b="1" i="0" dirty="0"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50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905" y="2252325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Jalal Alizada </a:t>
            </a: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23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Lillian </a:t>
            </a:r>
            <a:r>
              <a:rPr lang="en-US" sz="2000" b="1" dirty="0" err="1">
                <a:solidFill>
                  <a:srgbClr val="FF0000"/>
                </a:solidFill>
              </a:rPr>
              <a:t>Eoff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b="1" dirty="0"/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94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3112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Ja’Khai</a:t>
            </a:r>
            <a:r>
              <a:rPr lang="en-US" sz="2000" b="1" dirty="0">
                <a:solidFill>
                  <a:srgbClr val="FF0000"/>
                </a:solidFill>
              </a:rPr>
              <a:t> Wallace 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34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Michael Zeng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61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4" y="2266950"/>
            <a:ext cx="4282986" cy="3485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Sean Sullivan </a:t>
            </a: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8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LAI</a:t>
            </a:r>
          </a:p>
        </p:txBody>
      </p:sp>
    </p:spTree>
    <p:extLst>
      <p:ext uri="{BB962C8B-B14F-4D97-AF65-F5344CB8AC3E}">
        <p14:creationId xmlns:p14="http://schemas.microsoft.com/office/powerpoint/2010/main" val="18743241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Usman Abiodun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38526</TotalTime>
  <Words>5038</Words>
  <Application>Microsoft Office PowerPoint</Application>
  <PresentationFormat>Widescreen</PresentationFormat>
  <Paragraphs>703</Paragraphs>
  <Slides>112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9" baseType="lpstr">
      <vt:lpstr>Arial</vt:lpstr>
      <vt:lpstr>Calibri</vt:lpstr>
      <vt:lpstr>Calibri Light</vt:lpstr>
      <vt:lpstr>Rockwell</vt:lpstr>
      <vt:lpstr>Rockwell </vt:lpstr>
      <vt:lpstr>Tahoma</vt:lpstr>
      <vt:lpstr>Office Theme</vt:lpstr>
      <vt:lpstr>Bob Lanier Middle School </vt:lpstr>
      <vt:lpstr>CLUSTER 8L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8M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8S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IB Learner Profile: INQUIRER</vt:lpstr>
      <vt:lpstr>IB Learner Profile: KNOWLEDGABLE </vt:lpstr>
      <vt:lpstr>Bob Lanier Middle School </vt:lpstr>
      <vt:lpstr>CLUSTER 7L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7M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7S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IB Learner Profile: INQUIRER</vt:lpstr>
      <vt:lpstr>IB Learner Profile: KNOWLEDGABLE </vt:lpstr>
      <vt:lpstr>Bob Lanier Middle School </vt:lpstr>
      <vt:lpstr>CLUSTER 6L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6M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6S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IB Learner Profile: INQUIRER</vt:lpstr>
      <vt:lpstr>IB Learner Profile: KNOWLEDGABLE </vt:lpstr>
      <vt:lpstr>Bob Lanier Middle School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Lanier Middle School </dc:title>
  <dc:creator>Graham, Rodrigus K</dc:creator>
  <cp:lastModifiedBy>Graham, Rodrigus K</cp:lastModifiedBy>
  <cp:revision>3</cp:revision>
  <dcterms:created xsi:type="dcterms:W3CDTF">2022-07-28T17:05:16Z</dcterms:created>
  <dcterms:modified xsi:type="dcterms:W3CDTF">2022-12-02T18:59:38Z</dcterms:modified>
</cp:coreProperties>
</file>